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3"/>
  </p:notesMasterIdLst>
  <p:handoutMasterIdLst>
    <p:handoutMasterId r:id="rId24"/>
  </p:handoutMasterIdLst>
  <p:sldIdLst>
    <p:sldId id="271" r:id="rId2"/>
    <p:sldId id="272" r:id="rId3"/>
    <p:sldId id="282" r:id="rId4"/>
    <p:sldId id="260" r:id="rId5"/>
    <p:sldId id="258" r:id="rId6"/>
    <p:sldId id="273" r:id="rId7"/>
    <p:sldId id="261" r:id="rId8"/>
    <p:sldId id="262" r:id="rId9"/>
    <p:sldId id="274" r:id="rId10"/>
    <p:sldId id="264" r:id="rId11"/>
    <p:sldId id="265" r:id="rId12"/>
    <p:sldId id="266" r:id="rId13"/>
    <p:sldId id="275" r:id="rId14"/>
    <p:sldId id="268" r:id="rId15"/>
    <p:sldId id="281" r:id="rId16"/>
    <p:sldId id="269" r:id="rId17"/>
    <p:sldId id="270" r:id="rId18"/>
    <p:sldId id="279" r:id="rId19"/>
    <p:sldId id="276" r:id="rId20"/>
    <p:sldId id="277" r:id="rId21"/>
    <p:sldId id="280" r:id="rId22"/>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p:cViewPr varScale="1">
        <p:scale>
          <a:sx n="91" d="100"/>
          <a:sy n="91" d="100"/>
        </p:scale>
        <p:origin x="1536"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84F95E-B938-4773-D403-88AA027AD9DB}"/>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eaLnBrk="0" hangingPunct="0">
              <a:defRPr sz="1400">
                <a:cs typeface="+mn-cs"/>
              </a:defRPr>
            </a:lvl1pPr>
          </a:lstStyle>
          <a:p>
            <a:pPr>
              <a:defRPr/>
            </a:pPr>
            <a:r>
              <a:rPr lang="en-US" sz="1000">
                <a:latin typeface="Arial" panose="020B0604020202020204" pitchFamily="34" charset="0"/>
                <a:cs typeface="Arial" panose="020B0604020202020204" pitchFamily="34" charset="0"/>
              </a:rPr>
              <a:t>Accurately Handling the Word of Truth</a:t>
            </a:r>
          </a:p>
        </p:txBody>
      </p:sp>
      <p:sp>
        <p:nvSpPr>
          <p:cNvPr id="3" name="Date Placeholder 2">
            <a:extLst>
              <a:ext uri="{FF2B5EF4-FFF2-40B4-BE49-F238E27FC236}">
                <a16:creationId xmlns:a16="http://schemas.microsoft.com/office/drawing/2014/main" id="{AD21BD49-0FB6-BF72-3352-47EAC97BA8F1}"/>
              </a:ext>
            </a:extLst>
          </p:cNvPr>
          <p:cNvSpPr>
            <a:spLocks noGrp="1"/>
          </p:cNvSpPr>
          <p:nvPr>
            <p:ph type="dt" sz="quarter" idx="1"/>
          </p:nvPr>
        </p:nvSpPr>
        <p:spPr>
          <a:xfrm>
            <a:off x="4022887" y="2"/>
            <a:ext cx="3078048" cy="510974"/>
          </a:xfrm>
          <a:prstGeom prst="rect">
            <a:avLst/>
          </a:prstGeom>
        </p:spPr>
        <p:txBody>
          <a:bodyPr vert="horz" lIns="99044" tIns="49523" rIns="99044" bIns="49523" rtlCol="0"/>
          <a:lstStyle>
            <a:lvl1pPr algn="r" eaLnBrk="0" hangingPunct="0">
              <a:defRPr sz="1400" smtClean="0">
                <a:cs typeface="+mn-cs"/>
              </a:defRPr>
            </a:lvl1pPr>
          </a:lstStyle>
          <a:p>
            <a:pPr>
              <a:defRPr/>
            </a:pPr>
            <a:r>
              <a:rPr lang="en-US" sz="1000">
                <a:latin typeface="Arial" panose="020B0604020202020204" pitchFamily="34" charset="0"/>
                <a:cs typeface="Arial" panose="020B0604020202020204" pitchFamily="34" charset="0"/>
              </a:rPr>
              <a:t>2/9/2025 am</a:t>
            </a:r>
          </a:p>
        </p:txBody>
      </p:sp>
      <p:sp>
        <p:nvSpPr>
          <p:cNvPr id="4" name="Footer Placeholder 3">
            <a:extLst>
              <a:ext uri="{FF2B5EF4-FFF2-40B4-BE49-F238E27FC236}">
                <a16:creationId xmlns:a16="http://schemas.microsoft.com/office/drawing/2014/main" id="{CC5CF8A8-2E07-EB1C-2E1D-AF108A1741B1}"/>
              </a:ext>
            </a:extLst>
          </p:cNvPr>
          <p:cNvSpPr>
            <a:spLocks noGrp="1"/>
          </p:cNvSpPr>
          <p:nvPr>
            <p:ph type="ftr" sz="quarter" idx="2"/>
          </p:nvPr>
        </p:nvSpPr>
        <p:spPr>
          <a:xfrm>
            <a:off x="1" y="9720361"/>
            <a:ext cx="3078048" cy="510974"/>
          </a:xfrm>
          <a:prstGeom prst="rect">
            <a:avLst/>
          </a:prstGeom>
        </p:spPr>
        <p:txBody>
          <a:bodyPr vert="horz" lIns="99044" tIns="49523" rIns="99044" bIns="49523" rtlCol="0" anchor="b"/>
          <a:lstStyle>
            <a:lvl1pPr algn="l" eaLnBrk="0" hangingPunct="0">
              <a:defRPr sz="1400">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66616C62-F13A-F5B6-8581-5B891B45818B}"/>
              </a:ext>
            </a:extLst>
          </p:cNvPr>
          <p:cNvSpPr>
            <a:spLocks noGrp="1"/>
          </p:cNvSpPr>
          <p:nvPr>
            <p:ph type="sldNum" sz="quarter" idx="3"/>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eaLnBrk="0" hangingPunct="0">
              <a:defRPr sz="1400"/>
            </a:lvl1pPr>
          </a:lstStyle>
          <a:p>
            <a:fld id="{31912748-E555-4E4C-88D8-F75E31EC1F94}"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C80575-43EE-573D-265C-1C297F801CA4}"/>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eaLnBrk="0" hangingPunct="0">
              <a:defRPr sz="1400">
                <a:cs typeface="+mn-cs"/>
              </a:defRPr>
            </a:lvl1pPr>
          </a:lstStyle>
          <a:p>
            <a:pPr>
              <a:defRPr/>
            </a:pPr>
            <a:r>
              <a:rPr lang="en-US"/>
              <a:t>Accurately Handling the Word of Truth</a:t>
            </a:r>
          </a:p>
        </p:txBody>
      </p:sp>
      <p:sp>
        <p:nvSpPr>
          <p:cNvPr id="3" name="Date Placeholder 2">
            <a:extLst>
              <a:ext uri="{FF2B5EF4-FFF2-40B4-BE49-F238E27FC236}">
                <a16:creationId xmlns:a16="http://schemas.microsoft.com/office/drawing/2014/main" id="{F4B5CD0E-40FD-0368-4DC6-2E16F31E6F59}"/>
              </a:ext>
            </a:extLst>
          </p:cNvPr>
          <p:cNvSpPr>
            <a:spLocks noGrp="1"/>
          </p:cNvSpPr>
          <p:nvPr>
            <p:ph type="dt" idx="1"/>
          </p:nvPr>
        </p:nvSpPr>
        <p:spPr>
          <a:xfrm>
            <a:off x="4022887" y="2"/>
            <a:ext cx="3078048" cy="510974"/>
          </a:xfrm>
          <a:prstGeom prst="rect">
            <a:avLst/>
          </a:prstGeom>
        </p:spPr>
        <p:txBody>
          <a:bodyPr vert="horz" lIns="99044" tIns="49523" rIns="99044" bIns="49523" rtlCol="0"/>
          <a:lstStyle>
            <a:lvl1pPr algn="r" eaLnBrk="0" hangingPunct="0">
              <a:defRPr sz="1400" smtClean="0">
                <a:cs typeface="+mn-cs"/>
              </a:defRPr>
            </a:lvl1pPr>
          </a:lstStyle>
          <a:p>
            <a:pPr>
              <a:defRPr/>
            </a:pPr>
            <a:r>
              <a:rPr lang="en-US"/>
              <a:t>2/9/2025 am</a:t>
            </a:r>
          </a:p>
        </p:txBody>
      </p:sp>
      <p:sp>
        <p:nvSpPr>
          <p:cNvPr id="4" name="Slide Image Placeholder 3">
            <a:extLst>
              <a:ext uri="{FF2B5EF4-FFF2-40B4-BE49-F238E27FC236}">
                <a16:creationId xmlns:a16="http://schemas.microsoft.com/office/drawing/2014/main" id="{DFA60128-942D-E4C9-1F66-131A62CA50A9}"/>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9044" tIns="49523" rIns="99044" bIns="49523" rtlCol="0" anchor="ctr"/>
          <a:lstStyle/>
          <a:p>
            <a:pPr lvl="0"/>
            <a:endParaRPr lang="en-US" noProof="0"/>
          </a:p>
        </p:txBody>
      </p:sp>
      <p:sp>
        <p:nvSpPr>
          <p:cNvPr id="5" name="Notes Placeholder 4">
            <a:extLst>
              <a:ext uri="{FF2B5EF4-FFF2-40B4-BE49-F238E27FC236}">
                <a16:creationId xmlns:a16="http://schemas.microsoft.com/office/drawing/2014/main" id="{F98D4B21-9DB3-A411-CF5E-8F7B4040947E}"/>
              </a:ext>
            </a:extLst>
          </p:cNvPr>
          <p:cNvSpPr>
            <a:spLocks noGrp="1"/>
          </p:cNvSpPr>
          <p:nvPr>
            <p:ph type="body" sz="quarter" idx="3"/>
          </p:nvPr>
        </p:nvSpPr>
        <p:spPr>
          <a:xfrm>
            <a:off x="710557" y="4861026"/>
            <a:ext cx="5681363" cy="4603846"/>
          </a:xfrm>
          <a:prstGeom prst="rect">
            <a:avLst/>
          </a:prstGeom>
        </p:spPr>
        <p:txBody>
          <a:bodyPr vert="horz" lIns="99044" tIns="49523" rIns="99044" bIns="4952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4633E22-1BBA-DBAD-379D-FF734A859BB7}"/>
              </a:ext>
            </a:extLst>
          </p:cNvPr>
          <p:cNvSpPr>
            <a:spLocks noGrp="1"/>
          </p:cNvSpPr>
          <p:nvPr>
            <p:ph type="ftr" sz="quarter" idx="4"/>
          </p:nvPr>
        </p:nvSpPr>
        <p:spPr>
          <a:xfrm>
            <a:off x="1" y="9720361"/>
            <a:ext cx="3078048" cy="510974"/>
          </a:xfrm>
          <a:prstGeom prst="rect">
            <a:avLst/>
          </a:prstGeom>
        </p:spPr>
        <p:txBody>
          <a:bodyPr vert="horz" lIns="99044" tIns="49523" rIns="99044" bIns="49523" rtlCol="0" anchor="b"/>
          <a:lstStyle>
            <a:lvl1pPr algn="l" eaLnBrk="0" hangingPunct="0">
              <a:defRPr sz="1400">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18743043-4A9F-3705-A0A7-70823295EE31}"/>
              </a:ext>
            </a:extLst>
          </p:cNvPr>
          <p:cNvSpPr>
            <a:spLocks noGrp="1"/>
          </p:cNvSpPr>
          <p:nvPr>
            <p:ph type="sldNum" sz="quarter" idx="5"/>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eaLnBrk="0" hangingPunct="0">
              <a:defRPr sz="1400"/>
            </a:lvl1pPr>
          </a:lstStyle>
          <a:p>
            <a:fld id="{37A07AC4-EDB1-45D7-BAAE-178F68F3EFF2}" type="slidenum">
              <a:rPr lang="en-US" altLang="en-US"/>
              <a:pPr/>
              <a:t>‹#›</a:t>
            </a:fld>
            <a:endParaRPr lang="en-US" altLang="en-US"/>
          </a:p>
        </p:txBody>
      </p:sp>
    </p:spTree>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38BF13E7-FEE6-223E-DC86-17BD180CC5A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61265" indent="-292794" eaLnBrk="0" hangingPunct="0">
              <a:defRPr>
                <a:solidFill>
                  <a:schemeClr val="tx1"/>
                </a:solidFill>
                <a:latin typeface="Garamond" panose="02020404030301010803" pitchFamily="18" charset="0"/>
              </a:defRPr>
            </a:lvl2pPr>
            <a:lvl3pPr marL="1171177" indent="-234235" eaLnBrk="0" hangingPunct="0">
              <a:defRPr>
                <a:solidFill>
                  <a:schemeClr val="tx1"/>
                </a:solidFill>
                <a:latin typeface="Garamond" panose="02020404030301010803" pitchFamily="18" charset="0"/>
              </a:defRPr>
            </a:lvl3pPr>
            <a:lvl4pPr marL="1639647" indent="-234235" eaLnBrk="0" hangingPunct="0">
              <a:defRPr>
                <a:solidFill>
                  <a:schemeClr val="tx1"/>
                </a:solidFill>
                <a:latin typeface="Garamond" panose="02020404030301010803" pitchFamily="18" charset="0"/>
              </a:defRPr>
            </a:lvl4pPr>
            <a:lvl5pPr marL="2108118" indent="-234235" eaLnBrk="0" hangingPunct="0">
              <a:defRPr>
                <a:solidFill>
                  <a:schemeClr val="tx1"/>
                </a:solidFill>
                <a:latin typeface="Garamond" panose="02020404030301010803" pitchFamily="18" charset="0"/>
              </a:defRPr>
            </a:lvl5pPr>
            <a:lvl6pPr marL="2576589" indent="-234235" eaLnBrk="0" fontAlgn="base" hangingPunct="0">
              <a:spcBef>
                <a:spcPct val="0"/>
              </a:spcBef>
              <a:spcAft>
                <a:spcPct val="0"/>
              </a:spcAft>
              <a:defRPr>
                <a:solidFill>
                  <a:schemeClr val="tx1"/>
                </a:solidFill>
                <a:latin typeface="Garamond" panose="02020404030301010803" pitchFamily="18" charset="0"/>
              </a:defRPr>
            </a:lvl6pPr>
            <a:lvl7pPr marL="3045060" indent="-234235" eaLnBrk="0" fontAlgn="base" hangingPunct="0">
              <a:spcBef>
                <a:spcPct val="0"/>
              </a:spcBef>
              <a:spcAft>
                <a:spcPct val="0"/>
              </a:spcAft>
              <a:defRPr>
                <a:solidFill>
                  <a:schemeClr val="tx1"/>
                </a:solidFill>
                <a:latin typeface="Garamond" panose="02020404030301010803" pitchFamily="18" charset="0"/>
              </a:defRPr>
            </a:lvl7pPr>
            <a:lvl8pPr marL="3513531" indent="-234235" eaLnBrk="0" fontAlgn="base" hangingPunct="0">
              <a:spcBef>
                <a:spcPct val="0"/>
              </a:spcBef>
              <a:spcAft>
                <a:spcPct val="0"/>
              </a:spcAft>
              <a:defRPr>
                <a:solidFill>
                  <a:schemeClr val="tx1"/>
                </a:solidFill>
                <a:latin typeface="Garamond" panose="02020404030301010803" pitchFamily="18" charset="0"/>
              </a:defRPr>
            </a:lvl8pPr>
            <a:lvl9pPr marL="3982002" indent="-234235" eaLnBrk="0" fontAlgn="base" hangingPunct="0">
              <a:spcBef>
                <a:spcPct val="0"/>
              </a:spcBef>
              <a:spcAft>
                <a:spcPct val="0"/>
              </a:spcAft>
              <a:defRPr>
                <a:solidFill>
                  <a:schemeClr val="tx1"/>
                </a:solidFill>
                <a:latin typeface="Garamond" panose="02020404030301010803" pitchFamily="18" charset="0"/>
              </a:defRPr>
            </a:lvl9pPr>
          </a:lstStyle>
          <a:p>
            <a:fld id="{038DA37D-B440-40A9-A336-1CFE673435AC}" type="slidenum">
              <a:rPr lang="es-ES" altLang="en-US"/>
              <a:pPr/>
              <a:t>1</a:t>
            </a:fld>
            <a:endParaRPr lang="es-ES" altLang="en-US"/>
          </a:p>
        </p:txBody>
      </p:sp>
      <p:sp>
        <p:nvSpPr>
          <p:cNvPr id="29699" name="Rectangle 2">
            <a:extLst>
              <a:ext uri="{FF2B5EF4-FFF2-40B4-BE49-F238E27FC236}">
                <a16:creationId xmlns:a16="http://schemas.microsoft.com/office/drawing/2014/main" id="{60734E6C-46D2-F469-5AEC-1EA57281985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E7869B22-E77C-9127-CE69-F1D0D6B3002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1" name="Date Placeholder 4">
            <a:extLst>
              <a:ext uri="{FF2B5EF4-FFF2-40B4-BE49-F238E27FC236}">
                <a16:creationId xmlns:a16="http://schemas.microsoft.com/office/drawing/2014/main" id="{D65CE189-AB3D-AFF5-DB74-20D20DCE896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Garamond" panose="02020404030301010803" pitchFamily="18" charset="0"/>
              </a:defRPr>
            </a:lvl1pPr>
            <a:lvl2pPr marL="761265" indent="-292794" eaLnBrk="0" hangingPunct="0">
              <a:defRPr>
                <a:solidFill>
                  <a:schemeClr val="tx1"/>
                </a:solidFill>
                <a:latin typeface="Garamond" panose="02020404030301010803" pitchFamily="18" charset="0"/>
              </a:defRPr>
            </a:lvl2pPr>
            <a:lvl3pPr marL="1171177" indent="-234235" eaLnBrk="0" hangingPunct="0">
              <a:defRPr>
                <a:solidFill>
                  <a:schemeClr val="tx1"/>
                </a:solidFill>
                <a:latin typeface="Garamond" panose="02020404030301010803" pitchFamily="18" charset="0"/>
              </a:defRPr>
            </a:lvl3pPr>
            <a:lvl4pPr marL="1639647" indent="-234235" eaLnBrk="0" hangingPunct="0">
              <a:defRPr>
                <a:solidFill>
                  <a:schemeClr val="tx1"/>
                </a:solidFill>
                <a:latin typeface="Garamond" panose="02020404030301010803" pitchFamily="18" charset="0"/>
              </a:defRPr>
            </a:lvl4pPr>
            <a:lvl5pPr marL="2108118" indent="-234235" eaLnBrk="0" hangingPunct="0">
              <a:defRPr>
                <a:solidFill>
                  <a:schemeClr val="tx1"/>
                </a:solidFill>
                <a:latin typeface="Garamond" panose="02020404030301010803" pitchFamily="18" charset="0"/>
              </a:defRPr>
            </a:lvl5pPr>
            <a:lvl6pPr marL="2576589" indent="-234235" eaLnBrk="0" fontAlgn="base" hangingPunct="0">
              <a:spcBef>
                <a:spcPct val="0"/>
              </a:spcBef>
              <a:spcAft>
                <a:spcPct val="0"/>
              </a:spcAft>
              <a:defRPr>
                <a:solidFill>
                  <a:schemeClr val="tx1"/>
                </a:solidFill>
                <a:latin typeface="Garamond" panose="02020404030301010803" pitchFamily="18" charset="0"/>
              </a:defRPr>
            </a:lvl6pPr>
            <a:lvl7pPr marL="3045060" indent="-234235" eaLnBrk="0" fontAlgn="base" hangingPunct="0">
              <a:spcBef>
                <a:spcPct val="0"/>
              </a:spcBef>
              <a:spcAft>
                <a:spcPct val="0"/>
              </a:spcAft>
              <a:defRPr>
                <a:solidFill>
                  <a:schemeClr val="tx1"/>
                </a:solidFill>
                <a:latin typeface="Garamond" panose="02020404030301010803" pitchFamily="18" charset="0"/>
              </a:defRPr>
            </a:lvl7pPr>
            <a:lvl8pPr marL="3513531" indent="-234235" eaLnBrk="0" fontAlgn="base" hangingPunct="0">
              <a:spcBef>
                <a:spcPct val="0"/>
              </a:spcBef>
              <a:spcAft>
                <a:spcPct val="0"/>
              </a:spcAft>
              <a:defRPr>
                <a:solidFill>
                  <a:schemeClr val="tx1"/>
                </a:solidFill>
                <a:latin typeface="Garamond" panose="02020404030301010803" pitchFamily="18" charset="0"/>
              </a:defRPr>
            </a:lvl8pPr>
            <a:lvl9pPr marL="3982002" indent="-234235" eaLnBrk="0" fontAlgn="base" hangingPunct="0">
              <a:spcBef>
                <a:spcPct val="0"/>
              </a:spcBef>
              <a:spcAft>
                <a:spcPct val="0"/>
              </a:spcAft>
              <a:defRPr>
                <a:solidFill>
                  <a:schemeClr val="tx1"/>
                </a:solidFill>
                <a:latin typeface="Garamond" panose="02020404030301010803" pitchFamily="18" charset="0"/>
              </a:defRPr>
            </a:lvl9pPr>
          </a:lstStyle>
          <a:p>
            <a:r>
              <a:rPr lang="en-US" altLang="en-US"/>
              <a:t>2/9/2025 am</a:t>
            </a:r>
          </a:p>
        </p:txBody>
      </p:sp>
      <p:sp>
        <p:nvSpPr>
          <p:cNvPr id="2" name="Footer Placeholder 1">
            <a:extLst>
              <a:ext uri="{FF2B5EF4-FFF2-40B4-BE49-F238E27FC236}">
                <a16:creationId xmlns:a16="http://schemas.microsoft.com/office/drawing/2014/main" id="{D1D95A1B-9CBE-AC1E-5500-50644572C4D7}"/>
              </a:ext>
            </a:extLst>
          </p:cNvPr>
          <p:cNvSpPr>
            <a:spLocks noGrp="1"/>
          </p:cNvSpPr>
          <p:nvPr>
            <p:ph type="ftr" sz="quarter" idx="4"/>
          </p:nvPr>
        </p:nvSpPr>
        <p:spPr/>
        <p:txBody>
          <a:bodyPr/>
          <a:lstStyle/>
          <a:p>
            <a:pPr>
              <a:defRPr/>
            </a:pPr>
            <a:r>
              <a:rPr lang="en-US"/>
              <a:t>Randy Childs</a:t>
            </a:r>
          </a:p>
        </p:txBody>
      </p:sp>
      <p:sp>
        <p:nvSpPr>
          <p:cNvPr id="3" name="Header Placeholder 2">
            <a:extLst>
              <a:ext uri="{FF2B5EF4-FFF2-40B4-BE49-F238E27FC236}">
                <a16:creationId xmlns:a16="http://schemas.microsoft.com/office/drawing/2014/main" id="{5E1C6772-154F-7217-381A-1250F61E4F12}"/>
              </a:ext>
            </a:extLst>
          </p:cNvPr>
          <p:cNvSpPr>
            <a:spLocks noGrp="1"/>
          </p:cNvSpPr>
          <p:nvPr>
            <p:ph type="hdr" sz="quarter"/>
          </p:nvPr>
        </p:nvSpPr>
        <p:spPr/>
        <p:txBody>
          <a:bodyPr/>
          <a:lstStyle/>
          <a:p>
            <a:pPr>
              <a:defRPr/>
            </a:pPr>
            <a:r>
              <a:rPr lang="en-US"/>
              <a:t>Accurately Handling the Word of Truth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1DE7AA-D8DF-BD3C-8948-61818D1707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FE8BF8-E1C7-CDE5-A565-A98422EF85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42A4AA-FFF8-6131-88C9-BEFE58583715}"/>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88CE6EC3-6833-A3B3-2A2A-01174E1F6AEE}"/>
              </a:ext>
            </a:extLst>
          </p:cNvPr>
          <p:cNvSpPr>
            <a:spLocks noGrp="1"/>
          </p:cNvSpPr>
          <p:nvPr>
            <p:ph type="dt" idx="1"/>
          </p:nvPr>
        </p:nvSpPr>
        <p:spPr/>
        <p:txBody>
          <a:bodyPr/>
          <a:lstStyle/>
          <a:p>
            <a:pPr>
              <a:defRPr/>
            </a:pPr>
            <a:r>
              <a:rPr lang="en-US"/>
              <a:t>2/9/2025 am</a:t>
            </a:r>
          </a:p>
        </p:txBody>
      </p:sp>
      <p:sp>
        <p:nvSpPr>
          <p:cNvPr id="5" name="Slide Number Placeholder 4">
            <a:extLst>
              <a:ext uri="{FF2B5EF4-FFF2-40B4-BE49-F238E27FC236}">
                <a16:creationId xmlns:a16="http://schemas.microsoft.com/office/drawing/2014/main" id="{EA26B0ED-4645-5593-EA7E-CD0ACC6ACDC8}"/>
              </a:ext>
            </a:extLst>
          </p:cNvPr>
          <p:cNvSpPr>
            <a:spLocks noGrp="1"/>
          </p:cNvSpPr>
          <p:nvPr>
            <p:ph type="sldNum" sz="quarter" idx="5"/>
          </p:nvPr>
        </p:nvSpPr>
        <p:spPr/>
        <p:txBody>
          <a:bodyPr/>
          <a:lstStyle/>
          <a:p>
            <a:fld id="{37A07AC4-EDB1-45D7-BAAE-178F68F3EFF2}" type="slidenum">
              <a:rPr lang="en-US" altLang="en-US" smtClean="0"/>
              <a:pPr/>
              <a:t>15</a:t>
            </a:fld>
            <a:endParaRPr lang="en-US" altLang="en-US"/>
          </a:p>
        </p:txBody>
      </p:sp>
      <p:sp>
        <p:nvSpPr>
          <p:cNvPr id="6" name="Footer Placeholder 5">
            <a:extLst>
              <a:ext uri="{FF2B5EF4-FFF2-40B4-BE49-F238E27FC236}">
                <a16:creationId xmlns:a16="http://schemas.microsoft.com/office/drawing/2014/main" id="{EDD6336C-F1E5-DBCF-A7F5-34F0049CA4A6}"/>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5087BBE6-3E37-611E-A7F9-77BD8CF60F21}"/>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1175671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0" i="0" dirty="0">
                <a:solidFill>
                  <a:srgbClr val="000000"/>
                </a:solidFill>
                <a:effectLst/>
                <a:latin typeface="system-ui"/>
              </a:rPr>
              <a:t>Leviticus 10:1-2 Now Nadab and Abihu, the sons of Aaron, took their respective firepans, and after putting fire in them, placed incense on it and offered strange fire before the </a:t>
            </a:r>
            <a:r>
              <a:rPr lang="en-US" b="0" i="0" cap="small" dirty="0">
                <a:solidFill>
                  <a:srgbClr val="000000"/>
                </a:solidFill>
                <a:effectLst/>
                <a:latin typeface="system-ui"/>
              </a:rPr>
              <a:t>Lord</a:t>
            </a:r>
            <a:r>
              <a:rPr lang="en-US" b="0" i="0" dirty="0">
                <a:solidFill>
                  <a:srgbClr val="000000"/>
                </a:solidFill>
                <a:effectLst/>
                <a:latin typeface="system-ui"/>
              </a:rPr>
              <a:t>, which He had not commanded them. </a:t>
            </a:r>
            <a:r>
              <a:rPr lang="en-US" b="1" i="0" baseline="30000" dirty="0">
                <a:solidFill>
                  <a:srgbClr val="000000"/>
                </a:solidFill>
                <a:effectLst/>
                <a:latin typeface="system-ui"/>
              </a:rPr>
              <a:t>2 </a:t>
            </a:r>
            <a:r>
              <a:rPr lang="en-US" b="0" i="0" dirty="0">
                <a:solidFill>
                  <a:srgbClr val="000000"/>
                </a:solidFill>
                <a:effectLst/>
                <a:latin typeface="system-ui"/>
              </a:rPr>
              <a:t>And fire came out from the presence of the </a:t>
            </a:r>
            <a:r>
              <a:rPr lang="en-US" b="0" i="0" cap="small" dirty="0">
                <a:solidFill>
                  <a:srgbClr val="000000"/>
                </a:solidFill>
                <a:effectLst/>
                <a:latin typeface="system-ui"/>
              </a:rPr>
              <a:t>Lord</a:t>
            </a:r>
            <a:r>
              <a:rPr lang="en-US" b="0" i="0" dirty="0">
                <a:solidFill>
                  <a:srgbClr val="000000"/>
                </a:solidFill>
                <a:effectLst/>
                <a:latin typeface="system-ui"/>
              </a:rPr>
              <a:t> and consumed them, and they died before the </a:t>
            </a:r>
            <a:r>
              <a:rPr lang="en-US" b="0" i="0" cap="small" dirty="0">
                <a:solidFill>
                  <a:srgbClr val="000000"/>
                </a:solidFill>
                <a:effectLst/>
                <a:latin typeface="system-ui"/>
              </a:rPr>
              <a:t>Lord</a:t>
            </a:r>
            <a:r>
              <a:rPr lang="en-US" b="0" i="0" dirty="0">
                <a:solidFill>
                  <a:srgbClr val="000000"/>
                </a:solidFill>
                <a:effectLst/>
                <a:latin typeface="system-ui"/>
              </a:rPr>
              <a:t>. </a:t>
            </a:r>
            <a:endParaRPr lang="en-US" dirty="0"/>
          </a:p>
          <a:p>
            <a:endParaRPr lang="en-US" dirty="0"/>
          </a:p>
          <a:p>
            <a:r>
              <a:rPr lang="en-US" dirty="0"/>
              <a:t>Psalm 19:13-14 </a:t>
            </a:r>
            <a:r>
              <a:rPr lang="en-US" b="0" i="0" dirty="0">
                <a:solidFill>
                  <a:srgbClr val="000000"/>
                </a:solidFill>
                <a:effectLst/>
                <a:latin typeface="system-ui"/>
              </a:rPr>
              <a:t>Also keep back Your servant from presumptuous </a:t>
            </a:r>
            <a:r>
              <a:rPr lang="en-US" b="0" i="1" dirty="0">
                <a:solidFill>
                  <a:srgbClr val="000000"/>
                </a:solidFill>
                <a:effectLst/>
                <a:latin typeface="system-ui"/>
              </a:rPr>
              <a:t>sins</a:t>
            </a:r>
            <a:r>
              <a:rPr lang="en-US" b="0" i="0" dirty="0">
                <a:solidFill>
                  <a:srgbClr val="000000"/>
                </a:solidFill>
                <a:effectLst/>
                <a:latin typeface="system-ui"/>
              </a:rPr>
              <a:t>; Let them not rule over me; Then I will be blameless, And I shall be acquitted of great transgression. </a:t>
            </a:r>
            <a:r>
              <a:rPr lang="en-US" b="1" i="0" baseline="30000" dirty="0">
                <a:solidFill>
                  <a:srgbClr val="000000"/>
                </a:solidFill>
                <a:effectLst/>
                <a:latin typeface="system-ui"/>
              </a:rPr>
              <a:t>14 </a:t>
            </a:r>
            <a:r>
              <a:rPr lang="en-US" b="0" i="0" dirty="0">
                <a:solidFill>
                  <a:srgbClr val="000000"/>
                </a:solidFill>
                <a:effectLst/>
                <a:latin typeface="system-ui"/>
              </a:rPr>
              <a:t>Let the words of my mouth and the meditation of my heart Be acceptable in Your sight, O </a:t>
            </a:r>
            <a:r>
              <a:rPr lang="en-US" b="0" i="0" cap="small" dirty="0">
                <a:solidFill>
                  <a:srgbClr val="000000"/>
                </a:solidFill>
                <a:effectLst/>
                <a:latin typeface="system-ui"/>
              </a:rPr>
              <a:t>Lord</a:t>
            </a:r>
            <a:r>
              <a:rPr lang="en-US" b="0" i="0" dirty="0">
                <a:solidFill>
                  <a:srgbClr val="000000"/>
                </a:solidFill>
                <a:effectLst/>
                <a:latin typeface="system-ui"/>
              </a:rPr>
              <a:t>, my rock and my Redeemer.</a:t>
            </a:r>
          </a:p>
          <a:p>
            <a:endParaRPr lang="en-US" b="0" i="0" dirty="0">
              <a:solidFill>
                <a:srgbClr val="000000"/>
              </a:solidFill>
              <a:effectLst/>
              <a:latin typeface="system-ui"/>
            </a:endParaRPr>
          </a:p>
          <a:p>
            <a:pPr algn="l"/>
            <a:r>
              <a:rPr lang="en-US" b="0" i="0" dirty="0">
                <a:solidFill>
                  <a:srgbClr val="000000"/>
                </a:solidFill>
                <a:effectLst/>
                <a:latin typeface="system-ui"/>
              </a:rPr>
              <a:t>1 Samuel 15:22-23 Samuel said, “Has the </a:t>
            </a:r>
            <a:r>
              <a:rPr lang="en-US" b="0" i="0" cap="small" dirty="0">
                <a:solidFill>
                  <a:srgbClr val="000000"/>
                </a:solidFill>
                <a:effectLst/>
                <a:latin typeface="system-ui"/>
              </a:rPr>
              <a:t>Lord</a:t>
            </a:r>
            <a:r>
              <a:rPr lang="en-US" b="0" i="0" dirty="0">
                <a:solidFill>
                  <a:srgbClr val="000000"/>
                </a:solidFill>
                <a:effectLst/>
                <a:latin typeface="system-ui"/>
              </a:rPr>
              <a:t> as much delight in burnt offerings and sacrifices As in obeying the voice of the </a:t>
            </a:r>
            <a:r>
              <a:rPr lang="en-US" b="0" i="0" cap="small" dirty="0">
                <a:solidFill>
                  <a:srgbClr val="000000"/>
                </a:solidFill>
                <a:effectLst/>
                <a:latin typeface="system-ui"/>
              </a:rPr>
              <a:t>Lord</a:t>
            </a:r>
            <a:r>
              <a:rPr lang="en-US" b="0" i="0" dirty="0">
                <a:solidFill>
                  <a:srgbClr val="000000"/>
                </a:solidFill>
                <a:effectLst/>
                <a:latin typeface="system-ui"/>
              </a:rPr>
              <a:t>? Behold, to obey is better than sacrifice, </a:t>
            </a:r>
            <a:r>
              <a:rPr lang="en-US" b="0" i="1" dirty="0">
                <a:solidFill>
                  <a:srgbClr val="000000"/>
                </a:solidFill>
                <a:effectLst/>
                <a:latin typeface="system-ui"/>
              </a:rPr>
              <a:t>And</a:t>
            </a:r>
            <a:r>
              <a:rPr lang="en-US" b="0" i="0" dirty="0">
                <a:solidFill>
                  <a:srgbClr val="000000"/>
                </a:solidFill>
                <a:effectLst/>
                <a:latin typeface="system-ui"/>
              </a:rPr>
              <a:t> to heed than the fat of rams. </a:t>
            </a:r>
            <a:r>
              <a:rPr lang="en-US" b="1" i="0" baseline="30000" dirty="0">
                <a:solidFill>
                  <a:srgbClr val="000000"/>
                </a:solidFill>
                <a:effectLst/>
                <a:latin typeface="system-ui"/>
              </a:rPr>
              <a:t>23 </a:t>
            </a:r>
            <a:r>
              <a:rPr lang="en-US" b="0" i="0" dirty="0">
                <a:solidFill>
                  <a:srgbClr val="000000"/>
                </a:solidFill>
                <a:effectLst/>
                <a:latin typeface="system-ui"/>
              </a:rPr>
              <a:t>“For rebellion is as the sin of divination,</a:t>
            </a:r>
            <a:br>
              <a:rPr lang="en-US" b="0" i="0" dirty="0">
                <a:solidFill>
                  <a:srgbClr val="000000"/>
                </a:solidFill>
                <a:effectLst/>
                <a:latin typeface="system-ui"/>
              </a:rPr>
            </a:br>
            <a:r>
              <a:rPr lang="en-US" b="0" i="0" dirty="0">
                <a:solidFill>
                  <a:srgbClr val="000000"/>
                </a:solidFill>
                <a:effectLst/>
                <a:latin typeface="system-ui"/>
              </a:rPr>
              <a:t>And insubordination is as iniquity and idolatry. Because you have rejected the word of the </a:t>
            </a:r>
            <a:r>
              <a:rPr lang="en-US" b="0" i="0" cap="small" dirty="0">
                <a:solidFill>
                  <a:srgbClr val="000000"/>
                </a:solidFill>
                <a:effectLst/>
                <a:latin typeface="system-ui"/>
              </a:rPr>
              <a:t>Lord</a:t>
            </a:r>
            <a:r>
              <a:rPr lang="en-US" b="0" i="0" dirty="0">
                <a:solidFill>
                  <a:srgbClr val="000000"/>
                </a:solidFill>
                <a:effectLst/>
                <a:latin typeface="system-ui"/>
              </a:rPr>
              <a:t>, He has also rejected you from </a:t>
            </a:r>
            <a:r>
              <a:rPr lang="en-US" b="0" i="1" dirty="0">
                <a:solidFill>
                  <a:srgbClr val="000000"/>
                </a:solidFill>
                <a:effectLst/>
                <a:latin typeface="system-ui"/>
              </a:rPr>
              <a:t>being</a:t>
            </a:r>
            <a:r>
              <a:rPr lang="en-US" b="0" i="0" dirty="0">
                <a:solidFill>
                  <a:srgbClr val="000000"/>
                </a:solidFill>
                <a:effectLst/>
                <a:latin typeface="system-ui"/>
              </a:rPr>
              <a:t> king.”</a:t>
            </a:r>
          </a:p>
          <a:p>
            <a:endParaRPr lang="en-US" b="0" i="0" dirty="0">
              <a:solidFill>
                <a:srgbClr val="000000"/>
              </a:solidFill>
              <a:effectLst/>
              <a:latin typeface="system-ui"/>
            </a:endParaRPr>
          </a:p>
          <a:p>
            <a:r>
              <a:rPr lang="en-US" b="0" i="0" dirty="0">
                <a:solidFill>
                  <a:srgbClr val="000000"/>
                </a:solidFill>
                <a:effectLst/>
                <a:latin typeface="system-ui"/>
              </a:rPr>
              <a:t>Galatians 1:6-9 I am amazed that you are so quickly deserting Him who called you by the grace of Christ, for a different gospel; </a:t>
            </a:r>
            <a:r>
              <a:rPr lang="en-US" b="1" i="0" baseline="30000" dirty="0">
                <a:solidFill>
                  <a:srgbClr val="000000"/>
                </a:solidFill>
                <a:effectLst/>
                <a:latin typeface="system-ui"/>
              </a:rPr>
              <a:t>7 </a:t>
            </a:r>
            <a:r>
              <a:rPr lang="en-US" b="0" i="0" dirty="0">
                <a:solidFill>
                  <a:srgbClr val="000000"/>
                </a:solidFill>
                <a:effectLst/>
                <a:latin typeface="system-ui"/>
              </a:rPr>
              <a:t>which is </a:t>
            </a:r>
            <a:r>
              <a:rPr lang="en-US" b="0" i="1" dirty="0">
                <a:solidFill>
                  <a:srgbClr val="000000"/>
                </a:solidFill>
                <a:effectLst/>
                <a:latin typeface="system-ui"/>
              </a:rPr>
              <a:t>really</a:t>
            </a:r>
            <a:r>
              <a:rPr lang="en-US" b="0" i="0" dirty="0">
                <a:solidFill>
                  <a:srgbClr val="000000"/>
                </a:solidFill>
                <a:effectLst/>
                <a:latin typeface="system-ui"/>
              </a:rPr>
              <a:t> not another; only there are some who are disturbing you and want to distort the gospel of Christ. </a:t>
            </a:r>
            <a:r>
              <a:rPr lang="en-US" b="1" i="0" baseline="30000" dirty="0">
                <a:solidFill>
                  <a:srgbClr val="000000"/>
                </a:solidFill>
                <a:effectLst/>
                <a:latin typeface="system-ui"/>
              </a:rPr>
              <a:t>8 </a:t>
            </a:r>
            <a:r>
              <a:rPr lang="en-US" b="0" i="0" dirty="0">
                <a:solidFill>
                  <a:srgbClr val="000000"/>
                </a:solidFill>
                <a:effectLst/>
                <a:latin typeface="system-ui"/>
              </a:rPr>
              <a:t>But even if we, or an angel from heaven, should preach to you a gospel contrary to what we have preached to you, he is to be accursed! </a:t>
            </a:r>
            <a:r>
              <a:rPr lang="en-US" b="1" i="0" baseline="30000" dirty="0">
                <a:solidFill>
                  <a:srgbClr val="000000"/>
                </a:solidFill>
                <a:effectLst/>
                <a:latin typeface="system-ui"/>
              </a:rPr>
              <a:t>9 </a:t>
            </a:r>
            <a:r>
              <a:rPr lang="en-US" b="0" i="0" dirty="0">
                <a:solidFill>
                  <a:srgbClr val="000000"/>
                </a:solidFill>
                <a:effectLst/>
                <a:latin typeface="system-ui"/>
              </a:rPr>
              <a:t>As we have said before, so I say again now, if any man is preaching to you a gospel contrary to what you received, he is to be accursed!</a:t>
            </a:r>
          </a:p>
          <a:p>
            <a:endParaRPr lang="en-US" b="0" i="0" dirty="0">
              <a:solidFill>
                <a:srgbClr val="000000"/>
              </a:solidFill>
              <a:effectLst/>
              <a:latin typeface="system-ui"/>
            </a:endParaRPr>
          </a:p>
          <a:p>
            <a:r>
              <a:rPr lang="en-US" b="0" i="0" dirty="0">
                <a:solidFill>
                  <a:srgbClr val="000000"/>
                </a:solidFill>
                <a:effectLst/>
                <a:latin typeface="system-ui"/>
              </a:rPr>
              <a:t>2 John 9 Anyone who goes too far and does not abide in the teaching of Christ, does not have God; the one who abides in the teaching, he has both the Father and the Son.</a:t>
            </a:r>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16</a:t>
            </a:fld>
            <a:endParaRPr lang="en-US" altLang="en-US"/>
          </a:p>
        </p:txBody>
      </p:sp>
      <p:sp>
        <p:nvSpPr>
          <p:cNvPr id="6" name="Footer Placeholder 5">
            <a:extLst>
              <a:ext uri="{FF2B5EF4-FFF2-40B4-BE49-F238E27FC236}">
                <a16:creationId xmlns:a16="http://schemas.microsoft.com/office/drawing/2014/main" id="{C8A78550-097B-030E-A69A-5C3048703F75}"/>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D0A2331C-403D-7C11-0199-476C23E2881B}"/>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2541054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Revelation 22:18-19 </a:t>
            </a:r>
            <a:r>
              <a:rPr lang="en-US" b="0" i="0" dirty="0">
                <a:solidFill>
                  <a:srgbClr val="000000"/>
                </a:solidFill>
                <a:effectLst/>
                <a:latin typeface="system-ui"/>
              </a:rPr>
              <a:t>I testify to everyone who hears the words of the prophecy of this book: if anyone adds to them, God will add to him the plagues which are written in this book; </a:t>
            </a:r>
            <a:r>
              <a:rPr lang="en-US" b="1" i="0" baseline="30000" dirty="0">
                <a:solidFill>
                  <a:srgbClr val="000000"/>
                </a:solidFill>
                <a:effectLst/>
                <a:latin typeface="system-ui"/>
              </a:rPr>
              <a:t>19 </a:t>
            </a:r>
            <a:r>
              <a:rPr lang="en-US" b="0" i="0" dirty="0">
                <a:solidFill>
                  <a:srgbClr val="000000"/>
                </a:solidFill>
                <a:effectLst/>
                <a:latin typeface="system-ui"/>
              </a:rPr>
              <a:t>and if anyone takes away from the words of the book of this prophecy, God will take away his part from the tree of life and from the holy city, which are written in this book.</a:t>
            </a:r>
          </a:p>
          <a:p>
            <a:endParaRPr lang="en-US" b="0" i="0" dirty="0">
              <a:solidFill>
                <a:srgbClr val="000000"/>
              </a:solidFill>
              <a:effectLst/>
              <a:latin typeface="system-ui"/>
            </a:endParaRPr>
          </a:p>
          <a:p>
            <a:pPr algn="l"/>
            <a:r>
              <a:rPr lang="en-US" b="0" i="0" dirty="0">
                <a:solidFill>
                  <a:srgbClr val="000000"/>
                </a:solidFill>
                <a:effectLst/>
                <a:latin typeface="system-ui"/>
              </a:rPr>
              <a:t>1 Peter 1:23-25 </a:t>
            </a:r>
            <a:r>
              <a:rPr lang="en-US" b="1" i="0" baseline="30000" dirty="0">
                <a:solidFill>
                  <a:srgbClr val="000000"/>
                </a:solidFill>
                <a:effectLst/>
                <a:latin typeface="system-ui"/>
              </a:rPr>
              <a:t> </a:t>
            </a:r>
            <a:r>
              <a:rPr lang="en-US" b="0" i="0" dirty="0">
                <a:solidFill>
                  <a:srgbClr val="000000"/>
                </a:solidFill>
                <a:effectLst/>
                <a:latin typeface="system-ui"/>
              </a:rPr>
              <a:t>for you have been born again not of seed which is perishable but imperishable, </a:t>
            </a:r>
            <a:r>
              <a:rPr lang="en-US" b="0" i="1" dirty="0">
                <a:solidFill>
                  <a:srgbClr val="000000"/>
                </a:solidFill>
                <a:effectLst/>
                <a:latin typeface="system-ui"/>
              </a:rPr>
              <a:t>that is</a:t>
            </a:r>
            <a:r>
              <a:rPr lang="en-US" b="0" i="0" dirty="0">
                <a:solidFill>
                  <a:srgbClr val="000000"/>
                </a:solidFill>
                <a:effectLst/>
                <a:latin typeface="system-ui"/>
              </a:rPr>
              <a:t>, through the living and enduring word of God. </a:t>
            </a:r>
            <a:r>
              <a:rPr lang="en-US" b="1" i="0" baseline="30000" dirty="0">
                <a:solidFill>
                  <a:srgbClr val="000000"/>
                </a:solidFill>
                <a:effectLst/>
                <a:latin typeface="system-ui"/>
              </a:rPr>
              <a:t>24 </a:t>
            </a:r>
            <a:r>
              <a:rPr lang="en-US" b="0" i="0" dirty="0">
                <a:solidFill>
                  <a:srgbClr val="000000"/>
                </a:solidFill>
                <a:effectLst/>
                <a:latin typeface="system-ui"/>
              </a:rPr>
              <a:t>For, “</a:t>
            </a:r>
            <a:r>
              <a:rPr lang="en-US" b="0" i="0" cap="small" dirty="0">
                <a:solidFill>
                  <a:srgbClr val="000000"/>
                </a:solidFill>
                <a:effectLst/>
                <a:latin typeface="system-ui"/>
              </a:rPr>
              <a:t>All flesh is like grass</a:t>
            </a:r>
            <a:r>
              <a:rPr lang="en-US" b="0" i="0" dirty="0">
                <a:solidFill>
                  <a:srgbClr val="000000"/>
                </a:solidFill>
                <a:effectLst/>
                <a:latin typeface="system-ui"/>
              </a:rPr>
              <a:t>, </a:t>
            </a:r>
            <a:r>
              <a:rPr lang="en-US" b="0" i="0" cap="small" dirty="0">
                <a:solidFill>
                  <a:srgbClr val="000000"/>
                </a:solidFill>
                <a:effectLst/>
                <a:latin typeface="system-ui"/>
              </a:rPr>
              <a:t>And all its glory like the flower of grass</a:t>
            </a:r>
            <a:r>
              <a:rPr lang="en-US" b="0" i="0" dirty="0">
                <a:solidFill>
                  <a:srgbClr val="000000"/>
                </a:solidFill>
                <a:effectLst/>
                <a:latin typeface="system-ui"/>
              </a:rPr>
              <a:t>. </a:t>
            </a:r>
            <a:r>
              <a:rPr lang="en-US" b="0" i="0" cap="small" dirty="0">
                <a:solidFill>
                  <a:srgbClr val="000000"/>
                </a:solidFill>
                <a:effectLst/>
                <a:latin typeface="system-ui"/>
              </a:rPr>
              <a:t>The grass withers</a:t>
            </a:r>
            <a:r>
              <a:rPr lang="en-US" b="0" i="0" dirty="0">
                <a:solidFill>
                  <a:srgbClr val="000000"/>
                </a:solidFill>
                <a:effectLst/>
                <a:latin typeface="system-ui"/>
              </a:rPr>
              <a:t>, </a:t>
            </a:r>
            <a:r>
              <a:rPr lang="en-US" b="0" i="0" cap="small" dirty="0">
                <a:solidFill>
                  <a:srgbClr val="000000"/>
                </a:solidFill>
                <a:effectLst/>
                <a:latin typeface="system-ui"/>
              </a:rPr>
              <a:t>And the flower falls off</a:t>
            </a:r>
            <a:r>
              <a:rPr lang="en-US" b="0" i="0" dirty="0">
                <a:solidFill>
                  <a:srgbClr val="000000"/>
                </a:solidFill>
                <a:effectLst/>
                <a:latin typeface="system-ui"/>
              </a:rPr>
              <a:t>, </a:t>
            </a:r>
            <a:r>
              <a:rPr lang="en-US" b="1" i="0" baseline="30000" dirty="0">
                <a:solidFill>
                  <a:srgbClr val="000000"/>
                </a:solidFill>
                <a:effectLst/>
                <a:latin typeface="system-ui"/>
              </a:rPr>
              <a:t>25 </a:t>
            </a:r>
            <a:r>
              <a:rPr lang="en-US" b="0" i="0" cap="small" dirty="0">
                <a:solidFill>
                  <a:srgbClr val="000000"/>
                </a:solidFill>
                <a:effectLst/>
                <a:latin typeface="system-ui"/>
              </a:rPr>
              <a:t>But the word of the Lord endures forever</a:t>
            </a:r>
            <a:r>
              <a:rPr lang="en-US" b="0" i="0" dirty="0">
                <a:solidFill>
                  <a:srgbClr val="000000"/>
                </a:solidFill>
                <a:effectLst/>
                <a:latin typeface="system-ui"/>
              </a:rPr>
              <a:t>.” And this is the word which was preached to you.</a:t>
            </a:r>
          </a:p>
          <a:p>
            <a:pPr algn="l"/>
            <a:endParaRPr lang="en-US" b="0" i="0" dirty="0">
              <a:solidFill>
                <a:srgbClr val="000000"/>
              </a:solidFill>
              <a:effectLst/>
              <a:latin typeface="system-ui"/>
            </a:endParaRPr>
          </a:p>
          <a:p>
            <a:pPr algn="l"/>
            <a:r>
              <a:rPr lang="en-US" b="0" i="0" dirty="0">
                <a:solidFill>
                  <a:srgbClr val="000000"/>
                </a:solidFill>
                <a:effectLst/>
                <a:latin typeface="system-ui"/>
              </a:rPr>
              <a:t>John 12 48 He who rejects Me and does not receive My sayings, has one who judges him; the word I spoke is what will judge him at the last day. </a:t>
            </a:r>
          </a:p>
          <a:p>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17</a:t>
            </a:fld>
            <a:endParaRPr lang="en-US" altLang="en-US"/>
          </a:p>
        </p:txBody>
      </p:sp>
      <p:sp>
        <p:nvSpPr>
          <p:cNvPr id="6" name="Footer Placeholder 5">
            <a:extLst>
              <a:ext uri="{FF2B5EF4-FFF2-40B4-BE49-F238E27FC236}">
                <a16:creationId xmlns:a16="http://schemas.microsoft.com/office/drawing/2014/main" id="{CCA3C090-DBA5-AA51-DAFD-74963A4E821D}"/>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3AFA5EB3-7E59-BC28-BEAB-4841FDE411C1}"/>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2067512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8E2C7-2E51-1C1E-6D83-D20D682475D0}"/>
            </a:ext>
          </a:extLst>
        </p:cNvPr>
        <p:cNvGrpSpPr/>
        <p:nvPr/>
      </p:nvGrpSpPr>
      <p:grpSpPr>
        <a:xfrm>
          <a:off x="0" y="0"/>
          <a:ext cx="0" cy="0"/>
          <a:chOff x="0" y="0"/>
          <a:chExt cx="0" cy="0"/>
        </a:xfrm>
      </p:grpSpPr>
      <p:sp>
        <p:nvSpPr>
          <p:cNvPr id="29698" name="Rectangle 7">
            <a:extLst>
              <a:ext uri="{FF2B5EF4-FFF2-40B4-BE49-F238E27FC236}">
                <a16:creationId xmlns:a16="http://schemas.microsoft.com/office/drawing/2014/main" id="{FEB36DD2-E570-2517-22D2-FB710A6E28E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defRPr>
            </a:lvl1pPr>
            <a:lvl2pPr marL="761265" indent="-292794" eaLnBrk="0" hangingPunct="0">
              <a:defRPr>
                <a:solidFill>
                  <a:schemeClr val="tx1"/>
                </a:solidFill>
                <a:latin typeface="Garamond" panose="02020404030301010803" pitchFamily="18" charset="0"/>
              </a:defRPr>
            </a:lvl2pPr>
            <a:lvl3pPr marL="1171177" indent="-234235" eaLnBrk="0" hangingPunct="0">
              <a:defRPr>
                <a:solidFill>
                  <a:schemeClr val="tx1"/>
                </a:solidFill>
                <a:latin typeface="Garamond" panose="02020404030301010803" pitchFamily="18" charset="0"/>
              </a:defRPr>
            </a:lvl3pPr>
            <a:lvl4pPr marL="1639647" indent="-234235" eaLnBrk="0" hangingPunct="0">
              <a:defRPr>
                <a:solidFill>
                  <a:schemeClr val="tx1"/>
                </a:solidFill>
                <a:latin typeface="Garamond" panose="02020404030301010803" pitchFamily="18" charset="0"/>
              </a:defRPr>
            </a:lvl4pPr>
            <a:lvl5pPr marL="2108118" indent="-234235" eaLnBrk="0" hangingPunct="0">
              <a:defRPr>
                <a:solidFill>
                  <a:schemeClr val="tx1"/>
                </a:solidFill>
                <a:latin typeface="Garamond" panose="02020404030301010803" pitchFamily="18" charset="0"/>
              </a:defRPr>
            </a:lvl5pPr>
            <a:lvl6pPr marL="2576589" indent="-234235" eaLnBrk="0" fontAlgn="base" hangingPunct="0">
              <a:spcBef>
                <a:spcPct val="0"/>
              </a:spcBef>
              <a:spcAft>
                <a:spcPct val="0"/>
              </a:spcAft>
              <a:defRPr>
                <a:solidFill>
                  <a:schemeClr val="tx1"/>
                </a:solidFill>
                <a:latin typeface="Garamond" panose="02020404030301010803" pitchFamily="18" charset="0"/>
              </a:defRPr>
            </a:lvl6pPr>
            <a:lvl7pPr marL="3045060" indent="-234235" eaLnBrk="0" fontAlgn="base" hangingPunct="0">
              <a:spcBef>
                <a:spcPct val="0"/>
              </a:spcBef>
              <a:spcAft>
                <a:spcPct val="0"/>
              </a:spcAft>
              <a:defRPr>
                <a:solidFill>
                  <a:schemeClr val="tx1"/>
                </a:solidFill>
                <a:latin typeface="Garamond" panose="02020404030301010803" pitchFamily="18" charset="0"/>
              </a:defRPr>
            </a:lvl7pPr>
            <a:lvl8pPr marL="3513531" indent="-234235" eaLnBrk="0" fontAlgn="base" hangingPunct="0">
              <a:spcBef>
                <a:spcPct val="0"/>
              </a:spcBef>
              <a:spcAft>
                <a:spcPct val="0"/>
              </a:spcAft>
              <a:defRPr>
                <a:solidFill>
                  <a:schemeClr val="tx1"/>
                </a:solidFill>
                <a:latin typeface="Garamond" panose="02020404030301010803" pitchFamily="18" charset="0"/>
              </a:defRPr>
            </a:lvl8pPr>
            <a:lvl9pPr marL="3982002" indent="-234235" eaLnBrk="0" fontAlgn="base" hangingPunct="0">
              <a:spcBef>
                <a:spcPct val="0"/>
              </a:spcBef>
              <a:spcAft>
                <a:spcPct val="0"/>
              </a:spcAft>
              <a:defRPr>
                <a:solidFill>
                  <a:schemeClr val="tx1"/>
                </a:solidFill>
                <a:latin typeface="Garamond" panose="02020404030301010803" pitchFamily="18" charset="0"/>
              </a:defRPr>
            </a:lvl9pPr>
          </a:lstStyle>
          <a:p>
            <a:fld id="{038DA37D-B440-40A9-A336-1CFE673435AC}" type="slidenum">
              <a:rPr lang="es-ES" altLang="en-US"/>
              <a:pPr/>
              <a:t>18</a:t>
            </a:fld>
            <a:endParaRPr lang="es-ES" altLang="en-US"/>
          </a:p>
        </p:txBody>
      </p:sp>
      <p:sp>
        <p:nvSpPr>
          <p:cNvPr id="29699" name="Rectangle 2">
            <a:extLst>
              <a:ext uri="{FF2B5EF4-FFF2-40B4-BE49-F238E27FC236}">
                <a16:creationId xmlns:a16="http://schemas.microsoft.com/office/drawing/2014/main" id="{C9BD9E7E-358C-EB88-D59B-D221D64D3FA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a:extLst>
              <a:ext uri="{FF2B5EF4-FFF2-40B4-BE49-F238E27FC236}">
                <a16:creationId xmlns:a16="http://schemas.microsoft.com/office/drawing/2014/main" id="{C1D25BAD-D27B-B214-47D2-B560C6EF681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1" name="Date Placeholder 4">
            <a:extLst>
              <a:ext uri="{FF2B5EF4-FFF2-40B4-BE49-F238E27FC236}">
                <a16:creationId xmlns:a16="http://schemas.microsoft.com/office/drawing/2014/main" id="{C5AFED9C-2A0F-343E-6A3A-2C1F5C116C0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defRPr>
                <a:solidFill>
                  <a:schemeClr val="tx1"/>
                </a:solidFill>
                <a:latin typeface="Garamond" panose="02020404030301010803" pitchFamily="18" charset="0"/>
              </a:defRPr>
            </a:lvl1pPr>
            <a:lvl2pPr marL="761265" indent="-292794" eaLnBrk="0" hangingPunct="0">
              <a:defRPr>
                <a:solidFill>
                  <a:schemeClr val="tx1"/>
                </a:solidFill>
                <a:latin typeface="Garamond" panose="02020404030301010803" pitchFamily="18" charset="0"/>
              </a:defRPr>
            </a:lvl2pPr>
            <a:lvl3pPr marL="1171177" indent="-234235" eaLnBrk="0" hangingPunct="0">
              <a:defRPr>
                <a:solidFill>
                  <a:schemeClr val="tx1"/>
                </a:solidFill>
                <a:latin typeface="Garamond" panose="02020404030301010803" pitchFamily="18" charset="0"/>
              </a:defRPr>
            </a:lvl3pPr>
            <a:lvl4pPr marL="1639647" indent="-234235" eaLnBrk="0" hangingPunct="0">
              <a:defRPr>
                <a:solidFill>
                  <a:schemeClr val="tx1"/>
                </a:solidFill>
                <a:latin typeface="Garamond" panose="02020404030301010803" pitchFamily="18" charset="0"/>
              </a:defRPr>
            </a:lvl4pPr>
            <a:lvl5pPr marL="2108118" indent="-234235" eaLnBrk="0" hangingPunct="0">
              <a:defRPr>
                <a:solidFill>
                  <a:schemeClr val="tx1"/>
                </a:solidFill>
                <a:latin typeface="Garamond" panose="02020404030301010803" pitchFamily="18" charset="0"/>
              </a:defRPr>
            </a:lvl5pPr>
            <a:lvl6pPr marL="2576589" indent="-234235" eaLnBrk="0" fontAlgn="base" hangingPunct="0">
              <a:spcBef>
                <a:spcPct val="0"/>
              </a:spcBef>
              <a:spcAft>
                <a:spcPct val="0"/>
              </a:spcAft>
              <a:defRPr>
                <a:solidFill>
                  <a:schemeClr val="tx1"/>
                </a:solidFill>
                <a:latin typeface="Garamond" panose="02020404030301010803" pitchFamily="18" charset="0"/>
              </a:defRPr>
            </a:lvl6pPr>
            <a:lvl7pPr marL="3045060" indent="-234235" eaLnBrk="0" fontAlgn="base" hangingPunct="0">
              <a:spcBef>
                <a:spcPct val="0"/>
              </a:spcBef>
              <a:spcAft>
                <a:spcPct val="0"/>
              </a:spcAft>
              <a:defRPr>
                <a:solidFill>
                  <a:schemeClr val="tx1"/>
                </a:solidFill>
                <a:latin typeface="Garamond" panose="02020404030301010803" pitchFamily="18" charset="0"/>
              </a:defRPr>
            </a:lvl7pPr>
            <a:lvl8pPr marL="3513531" indent="-234235" eaLnBrk="0" fontAlgn="base" hangingPunct="0">
              <a:spcBef>
                <a:spcPct val="0"/>
              </a:spcBef>
              <a:spcAft>
                <a:spcPct val="0"/>
              </a:spcAft>
              <a:defRPr>
                <a:solidFill>
                  <a:schemeClr val="tx1"/>
                </a:solidFill>
                <a:latin typeface="Garamond" panose="02020404030301010803" pitchFamily="18" charset="0"/>
              </a:defRPr>
            </a:lvl8pPr>
            <a:lvl9pPr marL="3982002" indent="-234235" eaLnBrk="0" fontAlgn="base" hangingPunct="0">
              <a:spcBef>
                <a:spcPct val="0"/>
              </a:spcBef>
              <a:spcAft>
                <a:spcPct val="0"/>
              </a:spcAft>
              <a:defRPr>
                <a:solidFill>
                  <a:schemeClr val="tx1"/>
                </a:solidFill>
                <a:latin typeface="Garamond" panose="02020404030301010803" pitchFamily="18" charset="0"/>
              </a:defRPr>
            </a:lvl9pPr>
          </a:lstStyle>
          <a:p>
            <a:r>
              <a:rPr lang="en-US" altLang="en-US"/>
              <a:t>2/9/2025 am</a:t>
            </a:r>
          </a:p>
        </p:txBody>
      </p:sp>
      <p:sp>
        <p:nvSpPr>
          <p:cNvPr id="2" name="Footer Placeholder 1">
            <a:extLst>
              <a:ext uri="{FF2B5EF4-FFF2-40B4-BE49-F238E27FC236}">
                <a16:creationId xmlns:a16="http://schemas.microsoft.com/office/drawing/2014/main" id="{4A02D024-AE8F-A810-0F35-035370C84C9B}"/>
              </a:ext>
            </a:extLst>
          </p:cNvPr>
          <p:cNvSpPr>
            <a:spLocks noGrp="1"/>
          </p:cNvSpPr>
          <p:nvPr>
            <p:ph type="ftr" sz="quarter" idx="4"/>
          </p:nvPr>
        </p:nvSpPr>
        <p:spPr/>
        <p:txBody>
          <a:bodyPr/>
          <a:lstStyle/>
          <a:p>
            <a:pPr>
              <a:defRPr/>
            </a:pPr>
            <a:r>
              <a:rPr lang="en-US"/>
              <a:t>Randy Childs</a:t>
            </a:r>
          </a:p>
        </p:txBody>
      </p:sp>
      <p:sp>
        <p:nvSpPr>
          <p:cNvPr id="3" name="Header Placeholder 2">
            <a:extLst>
              <a:ext uri="{FF2B5EF4-FFF2-40B4-BE49-F238E27FC236}">
                <a16:creationId xmlns:a16="http://schemas.microsoft.com/office/drawing/2014/main" id="{F9F6D3F0-9096-B372-FE43-3A74FDFD7C63}"/>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2402733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Isaiah 55:10-11 </a:t>
            </a:r>
            <a:r>
              <a:rPr lang="en-US" b="0" i="0" dirty="0">
                <a:solidFill>
                  <a:srgbClr val="000000"/>
                </a:solidFill>
                <a:effectLst/>
                <a:latin typeface="system-ui"/>
              </a:rPr>
              <a:t>“For as the rain and the snow come down from heaven, And do not return there without watering the earth And making it bear and sprout, And furnishing seed to the sower and bread to the eater; </a:t>
            </a:r>
            <a:r>
              <a:rPr lang="en-US" b="1" i="0" baseline="30000" dirty="0">
                <a:solidFill>
                  <a:srgbClr val="000000"/>
                </a:solidFill>
                <a:effectLst/>
                <a:latin typeface="system-ui"/>
              </a:rPr>
              <a:t>11 </a:t>
            </a:r>
            <a:r>
              <a:rPr lang="en-US" b="0" i="0" dirty="0">
                <a:solidFill>
                  <a:srgbClr val="000000"/>
                </a:solidFill>
                <a:effectLst/>
                <a:latin typeface="system-ui"/>
              </a:rPr>
              <a:t>So will My word be which goes forth from My mouth; It will not return to Me empty, Without accomplishing what I desire, And without succeeding </a:t>
            </a:r>
            <a:r>
              <a:rPr lang="en-US" b="0" i="1" dirty="0">
                <a:solidFill>
                  <a:srgbClr val="000000"/>
                </a:solidFill>
                <a:effectLst/>
                <a:latin typeface="system-ui"/>
              </a:rPr>
              <a:t>in the matter</a:t>
            </a:r>
            <a:r>
              <a:rPr lang="en-US" b="0" i="0" dirty="0">
                <a:solidFill>
                  <a:srgbClr val="000000"/>
                </a:solidFill>
                <a:effectLst/>
                <a:latin typeface="system-ui"/>
              </a:rPr>
              <a:t> for which I sent it.</a:t>
            </a:r>
            <a:endParaRPr lang="en-US" dirty="0"/>
          </a:p>
          <a:p>
            <a:endParaRPr lang="en-US" dirty="0"/>
          </a:p>
          <a:p>
            <a:r>
              <a:rPr lang="en-US" dirty="0"/>
              <a:t>1 Timothy 2:3-4 </a:t>
            </a:r>
            <a:r>
              <a:rPr lang="en-US" b="0" i="0" dirty="0">
                <a:solidFill>
                  <a:srgbClr val="000000"/>
                </a:solidFill>
                <a:effectLst/>
                <a:latin typeface="system-ui"/>
              </a:rPr>
              <a:t>This is good and acceptable in the sight of God our Savior, </a:t>
            </a:r>
            <a:r>
              <a:rPr lang="en-US" b="1" i="0" baseline="30000" dirty="0">
                <a:solidFill>
                  <a:srgbClr val="000000"/>
                </a:solidFill>
                <a:effectLst/>
                <a:latin typeface="system-ui"/>
              </a:rPr>
              <a:t>4 </a:t>
            </a:r>
            <a:r>
              <a:rPr lang="en-US" b="0" i="0" dirty="0">
                <a:solidFill>
                  <a:srgbClr val="000000"/>
                </a:solidFill>
                <a:effectLst/>
                <a:latin typeface="system-ui"/>
              </a:rPr>
              <a:t>who desires all men to be saved and to come to the knowledge of the truth. </a:t>
            </a:r>
            <a:endParaRPr lang="en-US" dirty="0"/>
          </a:p>
          <a:p>
            <a:endParaRPr lang="en-US" dirty="0"/>
          </a:p>
          <a:p>
            <a:r>
              <a:rPr lang="en-US" dirty="0"/>
              <a:t>2 Peter 3:9 </a:t>
            </a:r>
            <a:r>
              <a:rPr lang="en-US" b="0" i="0" dirty="0">
                <a:solidFill>
                  <a:srgbClr val="000000"/>
                </a:solidFill>
                <a:effectLst/>
                <a:latin typeface="system-ui"/>
              </a:rPr>
              <a:t>The Lord is not slow about His promise, as some count slowness, but is patient toward you, not wishing for any to perish but for all to come to repentance.</a:t>
            </a:r>
            <a:endParaRPr lang="en-US" dirty="0"/>
          </a:p>
          <a:p>
            <a:endParaRPr lang="en-US" dirty="0"/>
          </a:p>
          <a:p>
            <a:r>
              <a:rPr lang="en-US" dirty="0"/>
              <a:t>John 5:39-40 </a:t>
            </a:r>
            <a:r>
              <a:rPr lang="en-US" b="0" i="0" dirty="0">
                <a:solidFill>
                  <a:srgbClr val="000000"/>
                </a:solidFill>
                <a:effectLst/>
                <a:latin typeface="system-ui"/>
              </a:rPr>
              <a:t>You search the Scriptures because you think that in them you have eternal life; it is these that testify about Me; </a:t>
            </a:r>
            <a:r>
              <a:rPr lang="en-US" b="1" i="0" baseline="30000" dirty="0">
                <a:solidFill>
                  <a:srgbClr val="000000"/>
                </a:solidFill>
                <a:effectLst/>
                <a:latin typeface="system-ui"/>
              </a:rPr>
              <a:t>40 </a:t>
            </a:r>
            <a:r>
              <a:rPr lang="en-US" b="0" i="0" dirty="0">
                <a:solidFill>
                  <a:srgbClr val="000000"/>
                </a:solidFill>
                <a:effectLst/>
                <a:latin typeface="system-ui"/>
              </a:rPr>
              <a:t>and you are unwilling to come to Me so that you may have life. </a:t>
            </a:r>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19</a:t>
            </a:fld>
            <a:endParaRPr lang="en-US" altLang="en-US"/>
          </a:p>
        </p:txBody>
      </p:sp>
      <p:sp>
        <p:nvSpPr>
          <p:cNvPr id="6" name="Footer Placeholder 5">
            <a:extLst>
              <a:ext uri="{FF2B5EF4-FFF2-40B4-BE49-F238E27FC236}">
                <a16:creationId xmlns:a16="http://schemas.microsoft.com/office/drawing/2014/main" id="{05B326B6-AB33-6411-42D3-DDCD03D25D52}"/>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D15C9E86-3B50-B68E-4289-721938E85857}"/>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3243027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Romans 10:17 </a:t>
            </a:r>
            <a:r>
              <a:rPr lang="en-US" b="1" i="0" baseline="30000" dirty="0">
                <a:solidFill>
                  <a:srgbClr val="000000"/>
                </a:solidFill>
                <a:effectLst/>
                <a:latin typeface="system-ui"/>
              </a:rPr>
              <a:t>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p>
          <a:p>
            <a:endParaRPr lang="en-US" b="0" i="0" dirty="0">
              <a:solidFill>
                <a:srgbClr val="000000"/>
              </a:solidFill>
              <a:effectLst/>
              <a:latin typeface="system-ui"/>
            </a:endParaRPr>
          </a:p>
          <a:p>
            <a:r>
              <a:rPr lang="en-US" b="0" i="0" dirty="0">
                <a:solidFill>
                  <a:srgbClr val="000000"/>
                </a:solidFill>
                <a:effectLst/>
                <a:latin typeface="system-ui"/>
              </a:rPr>
              <a:t>Mark 16:15-16 And He said to them, “Go into all the world and preach the gospel to all creation. </a:t>
            </a:r>
            <a:r>
              <a:rPr lang="en-US" b="1" i="0" baseline="30000" dirty="0">
                <a:solidFill>
                  <a:srgbClr val="000000"/>
                </a:solidFill>
                <a:effectLst/>
                <a:latin typeface="system-ui"/>
              </a:rPr>
              <a:t>16 </a:t>
            </a:r>
            <a:r>
              <a:rPr lang="en-US" b="0" i="0" dirty="0">
                <a:solidFill>
                  <a:srgbClr val="000000"/>
                </a:solidFill>
                <a:effectLst/>
                <a:latin typeface="system-ui"/>
              </a:rPr>
              <a:t>He who has believed and has been baptized shall be saved; but he who has disbelieved shall be condemned.</a:t>
            </a:r>
          </a:p>
          <a:p>
            <a:endParaRPr lang="en-US" b="0" i="0" dirty="0">
              <a:solidFill>
                <a:srgbClr val="000000"/>
              </a:solidFill>
              <a:effectLst/>
              <a:latin typeface="system-ui"/>
            </a:endParaRPr>
          </a:p>
          <a:p>
            <a:pPr algn="l"/>
            <a:r>
              <a:rPr lang="en-US" b="0" i="0" dirty="0">
                <a:solidFill>
                  <a:srgbClr val="000000"/>
                </a:solidFill>
                <a:effectLst/>
                <a:latin typeface="system-ui"/>
              </a:rPr>
              <a:t>Acts 2:36-38 Therefore let all the house of Israel know for certain that God has made Him both Lord and Christ—this Jesus whom you crucified.” </a:t>
            </a:r>
            <a:r>
              <a:rPr lang="en-US" b="1" i="0" baseline="30000" dirty="0">
                <a:solidFill>
                  <a:srgbClr val="000000"/>
                </a:solidFill>
                <a:effectLst/>
                <a:latin typeface="system-ui"/>
              </a:rPr>
              <a:t>37 </a:t>
            </a:r>
            <a:r>
              <a:rPr lang="en-US" b="0" i="0" dirty="0">
                <a:solidFill>
                  <a:srgbClr val="000000"/>
                </a:solidFill>
                <a:effectLst/>
                <a:latin typeface="system-ui"/>
              </a:rPr>
              <a:t>Now when they heard </a:t>
            </a:r>
            <a:r>
              <a:rPr lang="en-US" b="0" i="1" dirty="0">
                <a:solidFill>
                  <a:srgbClr val="000000"/>
                </a:solidFill>
                <a:effectLst/>
                <a:latin typeface="system-ui"/>
              </a:rPr>
              <a:t>this</a:t>
            </a:r>
            <a:r>
              <a:rPr lang="en-US" b="0" i="0" dirty="0">
                <a:solidFill>
                  <a:srgbClr val="000000"/>
                </a:solidFill>
                <a:effectLst/>
                <a:latin typeface="system-ui"/>
              </a:rPr>
              <a:t>, they were pierced to the heart, and said to Peter and the rest of the apostles, “Brethren, what shall we do?” </a:t>
            </a:r>
            <a:r>
              <a:rPr lang="en-US" b="1" i="0" baseline="30000" dirty="0">
                <a:solidFill>
                  <a:srgbClr val="000000"/>
                </a:solidFill>
                <a:effectLst/>
                <a:latin typeface="system-ui"/>
              </a:rPr>
              <a:t>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dirty="0"/>
          </a:p>
          <a:p>
            <a:endParaRPr lang="en-US" dirty="0"/>
          </a:p>
          <a:p>
            <a:r>
              <a:rPr lang="en-US" dirty="0"/>
              <a:t>Acts 8:36-37 </a:t>
            </a:r>
            <a:r>
              <a:rPr lang="en-US" b="0" i="0" dirty="0">
                <a:solidFill>
                  <a:srgbClr val="000000"/>
                </a:solidFill>
                <a:effectLst/>
                <a:latin typeface="system-ui"/>
              </a:rPr>
              <a:t>As they went along the road they came to some water; and the eunuch *said, “Look! Water! What prevents me from being baptized?” </a:t>
            </a:r>
            <a:r>
              <a:rPr lang="en-US" b="1" i="0" baseline="30000" dirty="0">
                <a:solidFill>
                  <a:srgbClr val="000000"/>
                </a:solidFill>
                <a:effectLst/>
                <a:latin typeface="system-ui"/>
              </a:rPr>
              <a:t>37 </a:t>
            </a:r>
            <a:r>
              <a:rPr lang="en-US" b="0" i="0" dirty="0">
                <a:solidFill>
                  <a:srgbClr val="000000"/>
                </a:solidFill>
                <a:effectLst/>
                <a:latin typeface="system-ui"/>
              </a:rPr>
              <a:t>[And Philip said, “If you believe with all your heart, you may.” And he answered and said, “I believe that Jesus Christ is the Son of God.”] </a:t>
            </a:r>
            <a:endParaRPr lang="en-US" dirty="0"/>
          </a:p>
          <a:p>
            <a:endParaRPr lang="en-US" dirty="0"/>
          </a:p>
          <a:p>
            <a:r>
              <a:rPr lang="en-US" dirty="0"/>
              <a:t>Acts 22:16 </a:t>
            </a:r>
            <a:r>
              <a:rPr lang="en-US" b="0" i="0" dirty="0">
                <a:solidFill>
                  <a:srgbClr val="000000"/>
                </a:solidFill>
                <a:effectLst/>
                <a:latin typeface="system-ui"/>
              </a:rPr>
              <a:t>Now why do you delay? Get up and be baptized, and wash away your sins, calling on His name.’</a:t>
            </a:r>
            <a:endParaRPr lang="en-US" dirty="0"/>
          </a:p>
          <a:p>
            <a:endParaRPr lang="en-US" dirty="0"/>
          </a:p>
          <a:p>
            <a:r>
              <a:rPr lang="en-US" dirty="0"/>
              <a:t>Galatians 3:26-27 </a:t>
            </a:r>
            <a:r>
              <a:rPr lang="en-US" b="0" i="0" dirty="0">
                <a:solidFill>
                  <a:srgbClr val="000000"/>
                </a:solidFill>
                <a:effectLst/>
                <a:latin typeface="system-ui"/>
              </a:rPr>
              <a:t>For you are all sons of God through faith in Christ Jesus. </a:t>
            </a:r>
            <a:r>
              <a:rPr lang="en-US" b="1" i="0" baseline="30000" dirty="0">
                <a:solidFill>
                  <a:srgbClr val="000000"/>
                </a:solidFill>
                <a:effectLst/>
                <a:latin typeface="system-ui"/>
              </a:rPr>
              <a:t>27 </a:t>
            </a:r>
            <a:r>
              <a:rPr lang="en-US" b="0" i="0" dirty="0">
                <a:solidFill>
                  <a:srgbClr val="000000"/>
                </a:solidFill>
                <a:effectLst/>
                <a:latin typeface="system-ui"/>
              </a:rPr>
              <a:t>For all of you who were baptized into Christ have clothed yourselves with Christ. </a:t>
            </a:r>
            <a:endParaRPr lang="en-US" dirty="0"/>
          </a:p>
          <a:p>
            <a:endParaRPr lang="en-US" dirty="0"/>
          </a:p>
          <a:p>
            <a:r>
              <a:rPr lang="en-US" dirty="0"/>
              <a:t>Romans 1:16-17 </a:t>
            </a:r>
            <a:r>
              <a:rPr lang="en-US" b="0" i="0" dirty="0">
                <a:solidFill>
                  <a:srgbClr val="000000"/>
                </a:solidFill>
                <a:effectLst/>
                <a:latin typeface="system-ui"/>
              </a:rPr>
              <a:t>For I am not ashamed of the gospel, for it is the power of God for salvation to everyone who believes, to the Jew first and also to the Greek. </a:t>
            </a:r>
            <a:r>
              <a:rPr lang="en-US" b="1" i="0" baseline="30000" dirty="0">
                <a:solidFill>
                  <a:srgbClr val="000000"/>
                </a:solidFill>
                <a:effectLst/>
                <a:latin typeface="system-ui"/>
              </a:rPr>
              <a:t>17 </a:t>
            </a:r>
            <a:r>
              <a:rPr lang="en-US" b="0" i="0" dirty="0">
                <a:solidFill>
                  <a:srgbClr val="000000"/>
                </a:solidFill>
                <a:effectLst/>
                <a:latin typeface="system-ui"/>
              </a:rPr>
              <a:t>For in it </a:t>
            </a:r>
            <a:r>
              <a:rPr lang="en-US" b="0" i="1" dirty="0">
                <a:solidFill>
                  <a:srgbClr val="000000"/>
                </a:solidFill>
                <a:effectLst/>
                <a:latin typeface="system-ui"/>
              </a:rPr>
              <a:t>the</a:t>
            </a:r>
            <a:r>
              <a:rPr lang="en-US" b="0" i="0" dirty="0">
                <a:solidFill>
                  <a:srgbClr val="000000"/>
                </a:solidFill>
                <a:effectLst/>
                <a:latin typeface="system-ui"/>
              </a:rPr>
              <a:t> righteousness of God is revealed from faith to faith; as it is written, “</a:t>
            </a:r>
            <a:r>
              <a:rPr lang="en-US" b="0" i="0" cap="small" dirty="0">
                <a:solidFill>
                  <a:srgbClr val="000000"/>
                </a:solidFill>
                <a:effectLst/>
                <a:latin typeface="system-ui"/>
              </a:rPr>
              <a:t>But the righteous</a:t>
            </a:r>
            <a:r>
              <a:rPr lang="en-US" b="0" i="0" dirty="0">
                <a:solidFill>
                  <a:srgbClr val="000000"/>
                </a:solidFill>
                <a:effectLst/>
                <a:latin typeface="system-ui"/>
              </a:rPr>
              <a:t> </a:t>
            </a:r>
            <a:r>
              <a:rPr lang="en-US" b="0" i="1" dirty="0">
                <a:solidFill>
                  <a:srgbClr val="000000"/>
                </a:solidFill>
                <a:effectLst/>
                <a:latin typeface="system-ui"/>
              </a:rPr>
              <a:t>man</a:t>
            </a:r>
            <a:r>
              <a:rPr lang="en-US" b="0" i="0" dirty="0">
                <a:solidFill>
                  <a:srgbClr val="000000"/>
                </a:solidFill>
                <a:effectLst/>
                <a:latin typeface="system-ui"/>
              </a:rPr>
              <a:t> </a:t>
            </a:r>
            <a:r>
              <a:rPr lang="en-US" b="0" i="0" cap="small" dirty="0">
                <a:solidFill>
                  <a:srgbClr val="000000"/>
                </a:solidFill>
                <a:effectLst/>
                <a:latin typeface="system-ui"/>
              </a:rPr>
              <a:t>shall live by faith</a:t>
            </a:r>
            <a:r>
              <a:rPr lang="en-US" b="0" i="0" dirty="0">
                <a:solidFill>
                  <a:srgbClr val="000000"/>
                </a:solidFill>
                <a:effectLst/>
                <a:latin typeface="system-ui"/>
              </a:rPr>
              <a:t>.”</a:t>
            </a:r>
            <a:endParaRPr lang="en-US" dirty="0"/>
          </a:p>
          <a:p>
            <a:endParaRPr lang="en-US" dirty="0"/>
          </a:p>
          <a:p>
            <a:r>
              <a:rPr lang="en-US" dirty="0"/>
              <a:t>2 Thessalonians 1:6-9 </a:t>
            </a:r>
            <a:r>
              <a:rPr lang="en-US" b="0" i="0" dirty="0">
                <a:solidFill>
                  <a:srgbClr val="000000"/>
                </a:solidFill>
                <a:effectLst/>
                <a:latin typeface="system-ui"/>
              </a:rPr>
              <a:t>For after all it is </a:t>
            </a:r>
            <a:r>
              <a:rPr lang="en-US" b="0" i="1" dirty="0">
                <a:solidFill>
                  <a:srgbClr val="000000"/>
                </a:solidFill>
                <a:effectLst/>
                <a:latin typeface="system-ui"/>
              </a:rPr>
              <a:t>only</a:t>
            </a:r>
            <a:r>
              <a:rPr lang="en-US" b="0" i="0" dirty="0">
                <a:solidFill>
                  <a:srgbClr val="000000"/>
                </a:solidFill>
                <a:effectLst/>
                <a:latin typeface="system-ui"/>
              </a:rPr>
              <a:t> just for God to repay with affliction those who afflict you, </a:t>
            </a:r>
            <a:r>
              <a:rPr lang="en-US" b="1" i="0" baseline="30000" dirty="0">
                <a:solidFill>
                  <a:srgbClr val="000000"/>
                </a:solidFill>
                <a:effectLst/>
                <a:latin typeface="system-ui"/>
              </a:rPr>
              <a:t>7 </a:t>
            </a:r>
            <a:r>
              <a:rPr lang="en-US" b="0" i="0" dirty="0">
                <a:solidFill>
                  <a:srgbClr val="000000"/>
                </a:solidFill>
                <a:effectLst/>
                <a:latin typeface="system-ui"/>
              </a:rPr>
              <a:t>and </a:t>
            </a:r>
            <a:r>
              <a:rPr lang="en-US" b="0" i="1" dirty="0">
                <a:solidFill>
                  <a:srgbClr val="000000"/>
                </a:solidFill>
                <a:effectLst/>
                <a:latin typeface="system-ui"/>
              </a:rPr>
              <a:t>to give</a:t>
            </a:r>
            <a:r>
              <a:rPr lang="en-US" b="0" i="0" dirty="0">
                <a:solidFill>
                  <a:srgbClr val="000000"/>
                </a:solidFill>
                <a:effectLst/>
                <a:latin typeface="system-ui"/>
              </a:rPr>
              <a:t> relief to you who are afflicted and to us as well when the Lord Jesus will be revealed from heaven with His mighty angels in flaming fire, </a:t>
            </a:r>
            <a:r>
              <a:rPr lang="en-US" b="1" i="0" baseline="30000" dirty="0">
                <a:solidFill>
                  <a:srgbClr val="000000"/>
                </a:solidFill>
                <a:effectLst/>
                <a:latin typeface="system-ui"/>
              </a:rPr>
              <a:t>8 </a:t>
            </a:r>
            <a:r>
              <a:rPr lang="en-US" b="0" i="0" dirty="0">
                <a:solidFill>
                  <a:srgbClr val="000000"/>
                </a:solidFill>
                <a:effectLst/>
                <a:latin typeface="system-ui"/>
              </a:rPr>
              <a:t>dealing out retribution to those who do not know God and to those who do not obey the gospel of our Lord Jesus. </a:t>
            </a:r>
            <a:r>
              <a:rPr lang="en-US" b="1" i="0" baseline="30000" dirty="0">
                <a:solidFill>
                  <a:srgbClr val="000000"/>
                </a:solidFill>
                <a:effectLst/>
                <a:latin typeface="system-ui"/>
              </a:rPr>
              <a:t>9 </a:t>
            </a:r>
            <a:r>
              <a:rPr lang="en-US" b="0" i="0" dirty="0">
                <a:solidFill>
                  <a:srgbClr val="000000"/>
                </a:solidFill>
                <a:effectLst/>
                <a:latin typeface="system-ui"/>
              </a:rPr>
              <a:t>These will pay the penalty of eternal destruction, away from the presence of the Lord and from the glory of His power, </a:t>
            </a:r>
            <a:endParaRPr lang="en-US" dirty="0"/>
          </a:p>
          <a:p>
            <a:endParaRPr lang="en-US" dirty="0"/>
          </a:p>
          <a:p>
            <a:r>
              <a:rPr lang="en-US" b="0" dirty="0"/>
              <a:t>1 Peter 4:17 </a:t>
            </a:r>
            <a:r>
              <a:rPr lang="en-US" b="0" i="0" dirty="0">
                <a:solidFill>
                  <a:srgbClr val="000000"/>
                </a:solidFill>
                <a:effectLst/>
                <a:latin typeface="system-ui"/>
              </a:rPr>
              <a:t>For </a:t>
            </a:r>
            <a:r>
              <a:rPr lang="en-US" b="0" i="1" dirty="0">
                <a:solidFill>
                  <a:srgbClr val="000000"/>
                </a:solidFill>
                <a:effectLst/>
                <a:latin typeface="system-ui"/>
              </a:rPr>
              <a:t>it is</a:t>
            </a:r>
            <a:r>
              <a:rPr lang="en-US" b="0" i="0" dirty="0">
                <a:solidFill>
                  <a:srgbClr val="000000"/>
                </a:solidFill>
                <a:effectLst/>
                <a:latin typeface="system-ui"/>
              </a:rPr>
              <a:t> time for judgment to begin with the household of God; and if </a:t>
            </a:r>
            <a:r>
              <a:rPr lang="en-US" b="0" i="1" dirty="0">
                <a:solidFill>
                  <a:srgbClr val="000000"/>
                </a:solidFill>
                <a:effectLst/>
                <a:latin typeface="system-ui"/>
              </a:rPr>
              <a:t>it</a:t>
            </a:r>
            <a:r>
              <a:rPr lang="en-US" b="0" i="0" dirty="0">
                <a:solidFill>
                  <a:srgbClr val="000000"/>
                </a:solidFill>
                <a:effectLst/>
                <a:latin typeface="system-ui"/>
              </a:rPr>
              <a:t> </a:t>
            </a:r>
            <a:r>
              <a:rPr lang="en-US" b="0" i="1" dirty="0">
                <a:solidFill>
                  <a:srgbClr val="000000"/>
                </a:solidFill>
                <a:effectLst/>
                <a:latin typeface="system-ui"/>
              </a:rPr>
              <a:t>begins</a:t>
            </a:r>
            <a:r>
              <a:rPr lang="en-US" b="0" i="0" dirty="0">
                <a:solidFill>
                  <a:srgbClr val="000000"/>
                </a:solidFill>
                <a:effectLst/>
                <a:latin typeface="system-ui"/>
              </a:rPr>
              <a:t> with us first, what </a:t>
            </a:r>
            <a:r>
              <a:rPr lang="en-US" b="0" i="1" dirty="0">
                <a:solidFill>
                  <a:srgbClr val="000000"/>
                </a:solidFill>
                <a:effectLst/>
                <a:latin typeface="system-ui"/>
              </a:rPr>
              <a:t>will be</a:t>
            </a:r>
            <a:r>
              <a:rPr lang="en-US" b="0" i="0" dirty="0">
                <a:solidFill>
                  <a:srgbClr val="000000"/>
                </a:solidFill>
                <a:effectLst/>
                <a:latin typeface="system-ui"/>
              </a:rPr>
              <a:t> the outcome for those who do not obey the gospel of God?</a:t>
            </a:r>
            <a:endParaRPr lang="en-US" b="0"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20</a:t>
            </a:fld>
            <a:endParaRPr lang="en-US" altLang="en-US"/>
          </a:p>
        </p:txBody>
      </p:sp>
      <p:sp>
        <p:nvSpPr>
          <p:cNvPr id="6" name="Footer Placeholder 5">
            <a:extLst>
              <a:ext uri="{FF2B5EF4-FFF2-40B4-BE49-F238E27FC236}">
                <a16:creationId xmlns:a16="http://schemas.microsoft.com/office/drawing/2014/main" id="{8C42356C-9D89-CA62-17A9-30E39991812D}"/>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9503416E-E871-8626-1719-D36832D7347D}"/>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2561905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29709-EB2E-D904-68C0-B67A7ED6F5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A8483C-1EB1-CA92-784A-2109B82B93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94836C-B4E1-E0C8-853F-18D50203B568}"/>
              </a:ext>
            </a:extLst>
          </p:cNvPr>
          <p:cNvSpPr>
            <a:spLocks noGrp="1"/>
          </p:cNvSpPr>
          <p:nvPr>
            <p:ph type="body" idx="1"/>
          </p:nvPr>
        </p:nvSpPr>
        <p:spPr/>
        <p:txBody>
          <a:bodyPr>
            <a:normAutofit fontScale="55000" lnSpcReduction="20000"/>
          </a:bodyPr>
          <a:lstStyle/>
          <a:p>
            <a:r>
              <a:rPr lang="en-US" dirty="0"/>
              <a:t>1 Corinthians 1-2 </a:t>
            </a:r>
            <a:r>
              <a:rPr lang="en-US" b="0" i="0" dirty="0">
                <a:solidFill>
                  <a:srgbClr val="000000"/>
                </a:solidFill>
                <a:effectLst/>
                <a:latin typeface="system-ui"/>
              </a:rPr>
              <a:t>Now I make known to you, brethren, the gospel which I preached to you, which also you received, in which also you stand, </a:t>
            </a:r>
            <a:r>
              <a:rPr lang="en-US" b="1" i="0" baseline="30000" dirty="0">
                <a:solidFill>
                  <a:srgbClr val="000000"/>
                </a:solidFill>
                <a:effectLst/>
                <a:latin typeface="system-ui"/>
              </a:rPr>
              <a:t>2 </a:t>
            </a:r>
            <a:r>
              <a:rPr lang="en-US" b="0" i="0" dirty="0">
                <a:solidFill>
                  <a:srgbClr val="000000"/>
                </a:solidFill>
                <a:effectLst/>
                <a:latin typeface="system-ui"/>
              </a:rPr>
              <a:t>by which also you are saved, if you hold fast the word which I preached to you, unless you believed in vain.</a:t>
            </a:r>
            <a:endParaRPr lang="en-US" dirty="0"/>
          </a:p>
          <a:p>
            <a:endParaRPr lang="en-US" dirty="0"/>
          </a:p>
          <a:p>
            <a:r>
              <a:rPr lang="en-US" b="0" i="0" dirty="0">
                <a:solidFill>
                  <a:srgbClr val="000000"/>
                </a:solidFill>
                <a:effectLst/>
                <a:latin typeface="system-ui"/>
              </a:rPr>
              <a:t>Hebrews 3:12-14 Take care, brethren, that there not be in any one of you an evil, unbelieving heart that falls away from the living God. </a:t>
            </a:r>
            <a:r>
              <a:rPr lang="en-US" b="1" i="0" baseline="30000" dirty="0">
                <a:solidFill>
                  <a:srgbClr val="000000"/>
                </a:solidFill>
                <a:effectLst/>
                <a:latin typeface="system-ui"/>
              </a:rPr>
              <a:t>13 </a:t>
            </a:r>
            <a:r>
              <a:rPr lang="en-US" b="0" i="0" dirty="0">
                <a:solidFill>
                  <a:srgbClr val="000000"/>
                </a:solidFill>
                <a:effectLst/>
                <a:latin typeface="system-ui"/>
              </a:rPr>
              <a:t>But encourage one another day after day, as long as it is </a:t>
            </a:r>
            <a:r>
              <a:rPr lang="en-US" b="0" i="1" dirty="0">
                <a:solidFill>
                  <a:srgbClr val="000000"/>
                </a:solidFill>
                <a:effectLst/>
                <a:latin typeface="system-ui"/>
              </a:rPr>
              <a:t>still</a:t>
            </a:r>
            <a:r>
              <a:rPr lang="en-US" b="0" i="0" dirty="0">
                <a:solidFill>
                  <a:srgbClr val="000000"/>
                </a:solidFill>
                <a:effectLst/>
                <a:latin typeface="system-ui"/>
              </a:rPr>
              <a:t> called “Today,” so that none of you will be hardened by the deceitfulness of sin. </a:t>
            </a:r>
            <a:r>
              <a:rPr lang="en-US" b="1" i="0" baseline="30000" dirty="0">
                <a:solidFill>
                  <a:srgbClr val="000000"/>
                </a:solidFill>
                <a:effectLst/>
                <a:latin typeface="system-ui"/>
              </a:rPr>
              <a:t>14 </a:t>
            </a:r>
            <a:r>
              <a:rPr lang="en-US" b="0" i="0" dirty="0">
                <a:solidFill>
                  <a:srgbClr val="000000"/>
                </a:solidFill>
                <a:effectLst/>
                <a:latin typeface="system-ui"/>
              </a:rPr>
              <a:t>For we have become partakers of Christ, if we hold fast the beginning of our assurance firm until the end…</a:t>
            </a:r>
          </a:p>
          <a:p>
            <a:endParaRPr lang="en-US" b="0" i="0" dirty="0">
              <a:solidFill>
                <a:srgbClr val="000000"/>
              </a:solidFill>
              <a:effectLst/>
              <a:latin typeface="system-ui"/>
            </a:endParaRPr>
          </a:p>
          <a:p>
            <a:r>
              <a:rPr lang="en-US" dirty="0"/>
              <a:t>Revelation 2:10b </a:t>
            </a:r>
            <a:r>
              <a:rPr lang="en-US" b="0" i="0" dirty="0">
                <a:solidFill>
                  <a:srgbClr val="000000"/>
                </a:solidFill>
                <a:effectLst/>
                <a:latin typeface="system-ui"/>
              </a:rPr>
              <a:t>Be faithful until death, and I will give you the crown of life. </a:t>
            </a:r>
          </a:p>
          <a:p>
            <a:endParaRPr lang="en-US" b="0" i="0" dirty="0">
              <a:solidFill>
                <a:srgbClr val="000000"/>
              </a:solidFill>
              <a:effectLst/>
              <a:latin typeface="system-ui"/>
            </a:endParaRPr>
          </a:p>
          <a:p>
            <a:r>
              <a:rPr lang="en-US" b="0" i="0" dirty="0">
                <a:solidFill>
                  <a:srgbClr val="000000"/>
                </a:solidFill>
                <a:effectLst/>
                <a:latin typeface="system-ui"/>
              </a:rPr>
              <a:t>Hebrews 10: 23-25 Let us hold fast the confession of our hope without wavering, for He who promised is faithful; </a:t>
            </a:r>
            <a:r>
              <a:rPr lang="en-US" b="1" i="0" baseline="30000" dirty="0">
                <a:solidFill>
                  <a:srgbClr val="000000"/>
                </a:solidFill>
                <a:effectLst/>
                <a:latin typeface="system-ui"/>
              </a:rPr>
              <a:t>24 </a:t>
            </a:r>
            <a:r>
              <a:rPr lang="en-US" b="0" i="0" dirty="0">
                <a:solidFill>
                  <a:srgbClr val="000000"/>
                </a:solidFill>
                <a:effectLst/>
                <a:latin typeface="system-ui"/>
              </a:rPr>
              <a:t>and let us consider how to stimulate one another to love and good deeds, </a:t>
            </a:r>
            <a:r>
              <a:rPr lang="en-US" b="1" i="0" baseline="30000" dirty="0">
                <a:solidFill>
                  <a:srgbClr val="000000"/>
                </a:solidFill>
                <a:effectLst/>
                <a:latin typeface="system-ui"/>
              </a:rPr>
              <a:t>25 </a:t>
            </a:r>
            <a:r>
              <a:rPr lang="en-US" b="0" i="0" dirty="0">
                <a:solidFill>
                  <a:srgbClr val="000000"/>
                </a:solidFill>
                <a:effectLst/>
                <a:latin typeface="system-ui"/>
              </a:rPr>
              <a:t>not forsaking our own assembling together, as is the habit of some, but encouraging </a:t>
            </a:r>
            <a:r>
              <a:rPr lang="en-US" b="0" i="1" dirty="0">
                <a:solidFill>
                  <a:srgbClr val="000000"/>
                </a:solidFill>
                <a:effectLst/>
                <a:latin typeface="system-ui"/>
              </a:rPr>
              <a:t>one another</a:t>
            </a:r>
            <a:r>
              <a:rPr lang="en-US" b="0" i="0" dirty="0">
                <a:solidFill>
                  <a:srgbClr val="000000"/>
                </a:solidFill>
                <a:effectLst/>
                <a:latin typeface="system-ui"/>
              </a:rPr>
              <a:t>; and all the more as you see the day drawing near.</a:t>
            </a:r>
          </a:p>
          <a:p>
            <a:endParaRPr lang="en-US" b="0" i="0" dirty="0">
              <a:solidFill>
                <a:srgbClr val="000000"/>
              </a:solidFill>
              <a:effectLst/>
              <a:latin typeface="system-ui"/>
            </a:endParaRPr>
          </a:p>
          <a:p>
            <a:pPr algn="l"/>
            <a:r>
              <a:rPr lang="en-US" b="0" i="0" dirty="0">
                <a:solidFill>
                  <a:srgbClr val="000000"/>
                </a:solidFill>
                <a:effectLst/>
                <a:latin typeface="system-ui"/>
              </a:rPr>
              <a:t>Romans 6:1-12 What shall we say then? Are we to continue in sin so that grace may increase? </a:t>
            </a:r>
            <a:r>
              <a:rPr lang="en-US" b="1" i="0" baseline="30000" dirty="0">
                <a:solidFill>
                  <a:srgbClr val="000000"/>
                </a:solidFill>
                <a:effectLst/>
                <a:latin typeface="system-ui"/>
              </a:rPr>
              <a:t>2 </a:t>
            </a:r>
            <a:r>
              <a:rPr lang="en-US" b="0" i="0" dirty="0">
                <a:solidFill>
                  <a:srgbClr val="000000"/>
                </a:solidFill>
                <a:effectLst/>
                <a:latin typeface="system-ui"/>
              </a:rPr>
              <a:t>May it never be! How shall we who died to sin still live in it? </a:t>
            </a:r>
            <a:r>
              <a:rPr lang="en-US" b="1" i="0" baseline="30000" dirty="0">
                <a:solidFill>
                  <a:srgbClr val="000000"/>
                </a:solidFill>
                <a:effectLst/>
                <a:latin typeface="system-ui"/>
              </a:rPr>
              <a:t>3 </a:t>
            </a:r>
            <a:r>
              <a:rPr lang="en-US" b="0" i="0" dirty="0">
                <a:solidFill>
                  <a:srgbClr val="000000"/>
                </a:solidFill>
                <a:effectLst/>
                <a:latin typeface="system-ui"/>
              </a:rPr>
              <a:t>Or do you not know that all of us who have been baptized into Christ Jesus have been baptized into His death? </a:t>
            </a:r>
            <a:r>
              <a:rPr lang="en-US" b="1" i="0" baseline="30000" dirty="0">
                <a:solidFill>
                  <a:srgbClr val="000000"/>
                </a:solidFill>
                <a:effectLst/>
                <a:latin typeface="system-ui"/>
              </a:rPr>
              <a:t>4 </a:t>
            </a:r>
            <a:r>
              <a:rPr lang="en-US" b="0" i="0" dirty="0">
                <a:solidFill>
                  <a:srgbClr val="000000"/>
                </a:solidFill>
                <a:effectLst/>
                <a:latin typeface="system-ui"/>
              </a:rPr>
              <a:t>Therefore we have been buried with Him through baptism into death, so that as Christ was raised from the dead through the glory of the Father, so we too might walk in newness of life. </a:t>
            </a:r>
            <a:r>
              <a:rPr lang="en-US" b="1" i="0" baseline="30000" dirty="0">
                <a:solidFill>
                  <a:srgbClr val="000000"/>
                </a:solidFill>
                <a:effectLst/>
                <a:latin typeface="system-ui"/>
              </a:rPr>
              <a:t>5 </a:t>
            </a:r>
            <a:r>
              <a:rPr lang="en-US" b="0" i="0" dirty="0">
                <a:solidFill>
                  <a:srgbClr val="000000"/>
                </a:solidFill>
                <a:effectLst/>
                <a:latin typeface="system-ui"/>
              </a:rPr>
              <a:t>For if we have become united with </a:t>
            </a:r>
            <a:r>
              <a:rPr lang="en-US" b="0" i="1" dirty="0">
                <a:solidFill>
                  <a:srgbClr val="000000"/>
                </a:solidFill>
                <a:effectLst/>
                <a:latin typeface="system-ui"/>
              </a:rPr>
              <a:t>Him</a:t>
            </a:r>
            <a:r>
              <a:rPr lang="en-US" b="0" i="0" dirty="0">
                <a:solidFill>
                  <a:srgbClr val="000000"/>
                </a:solidFill>
                <a:effectLst/>
                <a:latin typeface="system-ui"/>
              </a:rPr>
              <a:t> in the likeness of His death, certainly we shall also be </a:t>
            </a:r>
            <a:r>
              <a:rPr lang="en-US" b="0" i="1" dirty="0">
                <a:solidFill>
                  <a:srgbClr val="000000"/>
                </a:solidFill>
                <a:effectLst/>
                <a:latin typeface="system-ui"/>
              </a:rPr>
              <a:t>in the likeness</a:t>
            </a:r>
            <a:r>
              <a:rPr lang="en-US" b="0" i="0" dirty="0">
                <a:solidFill>
                  <a:srgbClr val="000000"/>
                </a:solidFill>
                <a:effectLst/>
                <a:latin typeface="system-ui"/>
              </a:rPr>
              <a:t> of His resurrection, </a:t>
            </a:r>
            <a:r>
              <a:rPr lang="en-US" b="1" i="0" baseline="30000" dirty="0">
                <a:solidFill>
                  <a:srgbClr val="000000"/>
                </a:solidFill>
                <a:effectLst/>
                <a:latin typeface="system-ui"/>
              </a:rPr>
              <a:t>6 </a:t>
            </a:r>
            <a:r>
              <a:rPr lang="en-US" b="0" i="0" dirty="0">
                <a:solidFill>
                  <a:srgbClr val="000000"/>
                </a:solidFill>
                <a:effectLst/>
                <a:latin typeface="system-ui"/>
              </a:rPr>
              <a:t>knowing this, that our old self was crucified with </a:t>
            </a:r>
            <a:r>
              <a:rPr lang="en-US" b="0" i="1" dirty="0">
                <a:solidFill>
                  <a:srgbClr val="000000"/>
                </a:solidFill>
                <a:effectLst/>
                <a:latin typeface="system-ui"/>
              </a:rPr>
              <a:t>Him</a:t>
            </a:r>
            <a:r>
              <a:rPr lang="en-US" b="0" i="0" dirty="0">
                <a:solidFill>
                  <a:srgbClr val="000000"/>
                </a:solidFill>
                <a:effectLst/>
                <a:latin typeface="system-ui"/>
              </a:rPr>
              <a:t>, in order that our body of sin might be done away with, so that we would no longer be slaves to sin; </a:t>
            </a:r>
            <a:r>
              <a:rPr lang="en-US" b="1" i="0" baseline="30000" dirty="0">
                <a:solidFill>
                  <a:srgbClr val="000000"/>
                </a:solidFill>
                <a:effectLst/>
                <a:latin typeface="system-ui"/>
              </a:rPr>
              <a:t>7 </a:t>
            </a:r>
            <a:r>
              <a:rPr lang="en-US" b="0" i="0" dirty="0">
                <a:solidFill>
                  <a:srgbClr val="000000"/>
                </a:solidFill>
                <a:effectLst/>
                <a:latin typeface="system-ui"/>
              </a:rPr>
              <a:t>for he who has died is freed from sin.</a:t>
            </a:r>
          </a:p>
          <a:p>
            <a:pPr algn="l"/>
            <a:r>
              <a:rPr lang="en-US" b="1" i="0" baseline="30000" dirty="0">
                <a:solidFill>
                  <a:srgbClr val="000000"/>
                </a:solidFill>
                <a:effectLst/>
                <a:latin typeface="system-ui"/>
              </a:rPr>
              <a:t>8 </a:t>
            </a:r>
            <a:r>
              <a:rPr lang="en-US" b="0" i="0" dirty="0">
                <a:solidFill>
                  <a:srgbClr val="000000"/>
                </a:solidFill>
                <a:effectLst/>
                <a:latin typeface="system-ui"/>
              </a:rPr>
              <a:t>Now if we have died with Christ, we believe that we shall also live with Him, </a:t>
            </a:r>
            <a:r>
              <a:rPr lang="en-US" b="1" i="0" baseline="30000" dirty="0">
                <a:solidFill>
                  <a:srgbClr val="000000"/>
                </a:solidFill>
                <a:effectLst/>
                <a:latin typeface="system-ui"/>
              </a:rPr>
              <a:t>9 </a:t>
            </a:r>
            <a:r>
              <a:rPr lang="en-US" b="0" i="0" dirty="0">
                <a:solidFill>
                  <a:srgbClr val="000000"/>
                </a:solidFill>
                <a:effectLst/>
                <a:latin typeface="system-ui"/>
              </a:rPr>
              <a:t>knowing that Christ, having been raised from the dead, is never to die again; death no longer is master over Him. </a:t>
            </a:r>
            <a:r>
              <a:rPr lang="en-US" b="1" i="0" baseline="30000" dirty="0">
                <a:solidFill>
                  <a:srgbClr val="000000"/>
                </a:solidFill>
                <a:effectLst/>
                <a:latin typeface="system-ui"/>
              </a:rPr>
              <a:t>10 </a:t>
            </a:r>
            <a:r>
              <a:rPr lang="en-US" b="0" i="0" dirty="0">
                <a:solidFill>
                  <a:srgbClr val="000000"/>
                </a:solidFill>
                <a:effectLst/>
                <a:latin typeface="system-ui"/>
              </a:rPr>
              <a:t>For the death that He died, He died to sin once for all; but the life that He lives, He lives to God. </a:t>
            </a:r>
            <a:r>
              <a:rPr lang="en-US" b="1" i="0" baseline="30000" dirty="0">
                <a:solidFill>
                  <a:srgbClr val="000000"/>
                </a:solidFill>
                <a:effectLst/>
                <a:latin typeface="system-ui"/>
              </a:rPr>
              <a:t>11 </a:t>
            </a:r>
            <a:r>
              <a:rPr lang="en-US" b="0" i="0" dirty="0">
                <a:solidFill>
                  <a:srgbClr val="000000"/>
                </a:solidFill>
                <a:effectLst/>
                <a:latin typeface="system-ui"/>
              </a:rPr>
              <a:t>Even so consider yourselves to be dead to sin, but alive to God in Christ Jesus. </a:t>
            </a:r>
            <a:r>
              <a:rPr lang="en-US" b="1" i="0" baseline="30000" dirty="0">
                <a:solidFill>
                  <a:srgbClr val="000000"/>
                </a:solidFill>
                <a:effectLst/>
                <a:latin typeface="system-ui"/>
              </a:rPr>
              <a:t>12 </a:t>
            </a:r>
            <a:r>
              <a:rPr lang="en-US" b="0" i="0" dirty="0">
                <a:solidFill>
                  <a:srgbClr val="000000"/>
                </a:solidFill>
                <a:effectLst/>
                <a:latin typeface="system-ui"/>
              </a:rPr>
              <a:t>Therefore do not let sin reign in your mortal body so that you obey its lusts, </a:t>
            </a:r>
            <a:r>
              <a:rPr lang="en-US" b="1" i="0" baseline="30000" dirty="0">
                <a:solidFill>
                  <a:srgbClr val="000000"/>
                </a:solidFill>
                <a:effectLst/>
                <a:latin typeface="system-ui"/>
              </a:rPr>
              <a:t>13 </a:t>
            </a:r>
            <a:r>
              <a:rPr lang="en-US" b="0" i="0" dirty="0">
                <a:solidFill>
                  <a:srgbClr val="000000"/>
                </a:solidFill>
                <a:effectLst/>
                <a:latin typeface="system-ui"/>
              </a:rPr>
              <a:t>and do not go on presenting the members of your body to sin </a:t>
            </a:r>
            <a:r>
              <a:rPr lang="en-US" b="0" i="1" dirty="0">
                <a:solidFill>
                  <a:srgbClr val="000000"/>
                </a:solidFill>
                <a:effectLst/>
                <a:latin typeface="system-ui"/>
              </a:rPr>
              <a:t>as</a:t>
            </a:r>
            <a:r>
              <a:rPr lang="en-US" b="0" i="0" dirty="0">
                <a:solidFill>
                  <a:srgbClr val="000000"/>
                </a:solidFill>
                <a:effectLst/>
                <a:latin typeface="system-ui"/>
              </a:rPr>
              <a:t> instruments of unrighteousness; but present yourselves to God as those alive from the dead, and your members </a:t>
            </a:r>
            <a:r>
              <a:rPr lang="en-US" b="0" i="1" dirty="0">
                <a:solidFill>
                  <a:srgbClr val="000000"/>
                </a:solidFill>
                <a:effectLst/>
                <a:latin typeface="system-ui"/>
              </a:rPr>
              <a:t>as</a:t>
            </a:r>
            <a:r>
              <a:rPr lang="en-US" b="0" i="0" dirty="0">
                <a:solidFill>
                  <a:srgbClr val="000000"/>
                </a:solidFill>
                <a:effectLst/>
                <a:latin typeface="system-ui"/>
              </a:rPr>
              <a:t> instruments of righteousness to God.</a:t>
            </a:r>
          </a:p>
          <a:p>
            <a:pPr algn="l"/>
            <a:endParaRPr lang="en-US" b="0" i="0" dirty="0">
              <a:solidFill>
                <a:srgbClr val="000000"/>
              </a:solidFill>
              <a:effectLst/>
              <a:latin typeface="system-ui"/>
            </a:endParaRPr>
          </a:p>
          <a:p>
            <a:pPr algn="l"/>
            <a:r>
              <a:rPr lang="en-US" b="0" i="0" dirty="0">
                <a:solidFill>
                  <a:srgbClr val="000000"/>
                </a:solidFill>
                <a:effectLst/>
                <a:latin typeface="system-ui"/>
              </a:rPr>
              <a:t>1 Peter 2:2 like newborn babies, long for the pure milk of the word, so that by it you may grow in respect to salvation,</a:t>
            </a:r>
          </a:p>
          <a:p>
            <a:pPr algn="l"/>
            <a:endParaRPr lang="en-US" b="0" i="0" dirty="0">
              <a:solidFill>
                <a:srgbClr val="000000"/>
              </a:solidFill>
              <a:effectLst/>
              <a:latin typeface="system-ui"/>
            </a:endParaRPr>
          </a:p>
          <a:p>
            <a:pPr algn="l"/>
            <a:r>
              <a:rPr lang="en-US" b="0" i="0" dirty="0">
                <a:solidFill>
                  <a:srgbClr val="000000"/>
                </a:solidFill>
                <a:effectLst/>
                <a:latin typeface="system-ui"/>
              </a:rPr>
              <a:t>2 Peter 1: 5-11 </a:t>
            </a:r>
            <a:r>
              <a:rPr lang="en-US" b="1" i="0" baseline="30000" dirty="0">
                <a:solidFill>
                  <a:srgbClr val="000000"/>
                </a:solidFill>
                <a:effectLst/>
                <a:latin typeface="system-ui"/>
              </a:rPr>
              <a:t>5 </a:t>
            </a:r>
            <a:r>
              <a:rPr lang="en-US" b="0" i="0" dirty="0">
                <a:solidFill>
                  <a:srgbClr val="000000"/>
                </a:solidFill>
                <a:effectLst/>
                <a:latin typeface="system-ui"/>
              </a:rPr>
              <a:t>Now for this very reason also, applying all diligence, in your faith supply moral excellence, and in </a:t>
            </a:r>
            <a:r>
              <a:rPr lang="en-US" b="0" i="1" dirty="0">
                <a:solidFill>
                  <a:srgbClr val="000000"/>
                </a:solidFill>
                <a:effectLst/>
                <a:latin typeface="system-ui"/>
              </a:rPr>
              <a:t>your</a:t>
            </a:r>
            <a:r>
              <a:rPr lang="en-US" b="0" i="0" dirty="0">
                <a:solidFill>
                  <a:srgbClr val="000000"/>
                </a:solidFill>
                <a:effectLst/>
                <a:latin typeface="system-ui"/>
              </a:rPr>
              <a:t> moral excellence, knowledge, </a:t>
            </a:r>
            <a:r>
              <a:rPr lang="en-US" b="1" i="0" baseline="30000" dirty="0">
                <a:solidFill>
                  <a:srgbClr val="000000"/>
                </a:solidFill>
                <a:effectLst/>
                <a:latin typeface="system-ui"/>
              </a:rPr>
              <a:t>6 </a:t>
            </a:r>
            <a:r>
              <a:rPr lang="en-US" b="0" i="0" dirty="0">
                <a:solidFill>
                  <a:srgbClr val="000000"/>
                </a:solidFill>
                <a:effectLst/>
                <a:latin typeface="system-ui"/>
              </a:rPr>
              <a:t>and in </a:t>
            </a:r>
            <a:r>
              <a:rPr lang="en-US" b="0" i="1" dirty="0">
                <a:solidFill>
                  <a:srgbClr val="000000"/>
                </a:solidFill>
                <a:effectLst/>
                <a:latin typeface="system-ui"/>
              </a:rPr>
              <a:t>your</a:t>
            </a:r>
            <a:r>
              <a:rPr lang="en-US" b="0" i="0" dirty="0">
                <a:solidFill>
                  <a:srgbClr val="000000"/>
                </a:solidFill>
                <a:effectLst/>
                <a:latin typeface="system-ui"/>
              </a:rPr>
              <a:t> knowledge, self-control, and in </a:t>
            </a:r>
            <a:r>
              <a:rPr lang="en-US" b="0" i="1" dirty="0">
                <a:solidFill>
                  <a:srgbClr val="000000"/>
                </a:solidFill>
                <a:effectLst/>
                <a:latin typeface="system-ui"/>
              </a:rPr>
              <a:t>your</a:t>
            </a:r>
            <a:r>
              <a:rPr lang="en-US" b="0" i="0" dirty="0">
                <a:solidFill>
                  <a:srgbClr val="000000"/>
                </a:solidFill>
                <a:effectLst/>
                <a:latin typeface="system-ui"/>
              </a:rPr>
              <a:t> self-control, perseverance, and in </a:t>
            </a:r>
            <a:r>
              <a:rPr lang="en-US" b="0" i="1" dirty="0">
                <a:solidFill>
                  <a:srgbClr val="000000"/>
                </a:solidFill>
                <a:effectLst/>
                <a:latin typeface="system-ui"/>
              </a:rPr>
              <a:t>your</a:t>
            </a:r>
            <a:r>
              <a:rPr lang="en-US" b="0" i="0" dirty="0">
                <a:solidFill>
                  <a:srgbClr val="000000"/>
                </a:solidFill>
                <a:effectLst/>
                <a:latin typeface="system-ui"/>
              </a:rPr>
              <a:t> perseverance, godliness, </a:t>
            </a:r>
            <a:r>
              <a:rPr lang="en-US" b="1" i="0" baseline="30000" dirty="0">
                <a:solidFill>
                  <a:srgbClr val="000000"/>
                </a:solidFill>
                <a:effectLst/>
                <a:latin typeface="system-ui"/>
              </a:rPr>
              <a:t>7 </a:t>
            </a:r>
            <a:r>
              <a:rPr lang="en-US" b="0" i="0" dirty="0">
                <a:solidFill>
                  <a:srgbClr val="000000"/>
                </a:solidFill>
                <a:effectLst/>
                <a:latin typeface="system-ui"/>
              </a:rPr>
              <a:t>and in </a:t>
            </a:r>
            <a:r>
              <a:rPr lang="en-US" b="0" i="1" dirty="0">
                <a:solidFill>
                  <a:srgbClr val="000000"/>
                </a:solidFill>
                <a:effectLst/>
                <a:latin typeface="system-ui"/>
              </a:rPr>
              <a:t>your</a:t>
            </a:r>
            <a:r>
              <a:rPr lang="en-US" b="0" i="0" dirty="0">
                <a:solidFill>
                  <a:srgbClr val="000000"/>
                </a:solidFill>
                <a:effectLst/>
                <a:latin typeface="system-ui"/>
              </a:rPr>
              <a:t> godliness, brotherly kindness, and in </a:t>
            </a:r>
            <a:r>
              <a:rPr lang="en-US" b="0" i="1" dirty="0">
                <a:solidFill>
                  <a:srgbClr val="000000"/>
                </a:solidFill>
                <a:effectLst/>
                <a:latin typeface="system-ui"/>
              </a:rPr>
              <a:t>your</a:t>
            </a:r>
            <a:r>
              <a:rPr lang="en-US" b="0" i="0" dirty="0">
                <a:solidFill>
                  <a:srgbClr val="000000"/>
                </a:solidFill>
                <a:effectLst/>
                <a:latin typeface="system-ui"/>
              </a:rPr>
              <a:t> brotherly kindness, love. </a:t>
            </a:r>
            <a:r>
              <a:rPr lang="en-US" b="1" i="0" baseline="30000" dirty="0">
                <a:solidFill>
                  <a:srgbClr val="000000"/>
                </a:solidFill>
                <a:effectLst/>
                <a:latin typeface="system-ui"/>
              </a:rPr>
              <a:t>8 </a:t>
            </a:r>
            <a:r>
              <a:rPr lang="en-US" b="0" i="0" dirty="0">
                <a:solidFill>
                  <a:srgbClr val="000000"/>
                </a:solidFill>
                <a:effectLst/>
                <a:latin typeface="system-ui"/>
              </a:rPr>
              <a:t>For if these </a:t>
            </a:r>
            <a:r>
              <a:rPr lang="en-US" b="0" i="1" dirty="0">
                <a:solidFill>
                  <a:srgbClr val="000000"/>
                </a:solidFill>
                <a:effectLst/>
                <a:latin typeface="system-ui"/>
              </a:rPr>
              <a:t>qualities</a:t>
            </a:r>
            <a:r>
              <a:rPr lang="en-US" b="0" i="0" dirty="0">
                <a:solidFill>
                  <a:srgbClr val="000000"/>
                </a:solidFill>
                <a:effectLst/>
                <a:latin typeface="system-ui"/>
              </a:rPr>
              <a:t> are yours and are increasing, they render you neither useless nor unfruitful in the true knowledge of our Lord Jesus Christ. </a:t>
            </a:r>
            <a:r>
              <a:rPr lang="en-US" b="1" i="0" baseline="30000" dirty="0">
                <a:solidFill>
                  <a:srgbClr val="000000"/>
                </a:solidFill>
                <a:effectLst/>
                <a:latin typeface="system-ui"/>
              </a:rPr>
              <a:t>9 </a:t>
            </a:r>
            <a:r>
              <a:rPr lang="en-US" b="0" i="0" dirty="0">
                <a:solidFill>
                  <a:srgbClr val="000000"/>
                </a:solidFill>
                <a:effectLst/>
                <a:latin typeface="system-ui"/>
              </a:rPr>
              <a:t>For he who lacks these </a:t>
            </a:r>
            <a:r>
              <a:rPr lang="en-US" b="0" i="1" dirty="0">
                <a:solidFill>
                  <a:srgbClr val="000000"/>
                </a:solidFill>
                <a:effectLst/>
                <a:latin typeface="system-ui"/>
              </a:rPr>
              <a:t>qualities</a:t>
            </a:r>
            <a:r>
              <a:rPr lang="en-US" b="0" i="0" dirty="0">
                <a:solidFill>
                  <a:srgbClr val="000000"/>
                </a:solidFill>
                <a:effectLst/>
                <a:latin typeface="system-ui"/>
              </a:rPr>
              <a:t> is blind </a:t>
            </a:r>
            <a:r>
              <a:rPr lang="en-US" b="0" i="1" dirty="0">
                <a:solidFill>
                  <a:srgbClr val="000000"/>
                </a:solidFill>
                <a:effectLst/>
                <a:latin typeface="system-ui"/>
              </a:rPr>
              <a:t>or</a:t>
            </a:r>
            <a:r>
              <a:rPr lang="en-US" b="0" i="0" dirty="0">
                <a:solidFill>
                  <a:srgbClr val="000000"/>
                </a:solidFill>
                <a:effectLst/>
                <a:latin typeface="system-ui"/>
              </a:rPr>
              <a:t> short-sighted, having forgotten </a:t>
            </a:r>
            <a:r>
              <a:rPr lang="en-US" b="0" i="1" dirty="0">
                <a:solidFill>
                  <a:srgbClr val="000000"/>
                </a:solidFill>
                <a:effectLst/>
                <a:latin typeface="system-ui"/>
              </a:rPr>
              <a:t>his</a:t>
            </a:r>
            <a:r>
              <a:rPr lang="en-US" b="0" i="0" dirty="0">
                <a:solidFill>
                  <a:srgbClr val="000000"/>
                </a:solidFill>
                <a:effectLst/>
                <a:latin typeface="system-ui"/>
              </a:rPr>
              <a:t> purification from his former sins. </a:t>
            </a:r>
            <a:r>
              <a:rPr lang="en-US" b="1" i="0" baseline="30000" dirty="0">
                <a:solidFill>
                  <a:srgbClr val="000000"/>
                </a:solidFill>
                <a:effectLst/>
                <a:latin typeface="system-ui"/>
              </a:rPr>
              <a:t>10 </a:t>
            </a:r>
            <a:r>
              <a:rPr lang="en-US" b="0" i="0" dirty="0">
                <a:solidFill>
                  <a:srgbClr val="000000"/>
                </a:solidFill>
                <a:effectLst/>
                <a:latin typeface="system-ui"/>
              </a:rPr>
              <a:t>Therefore, brethren, be all the more diligent to make certain about His calling and choosing you; for as long as you practice these things, you will never stumble; </a:t>
            </a:r>
            <a:r>
              <a:rPr lang="en-US" b="1" i="0" baseline="30000" dirty="0">
                <a:solidFill>
                  <a:srgbClr val="000000"/>
                </a:solidFill>
                <a:effectLst/>
                <a:latin typeface="system-ui"/>
              </a:rPr>
              <a:t>11 </a:t>
            </a:r>
            <a:r>
              <a:rPr lang="en-US" b="0" i="0" dirty="0">
                <a:solidFill>
                  <a:srgbClr val="000000"/>
                </a:solidFill>
                <a:effectLst/>
                <a:latin typeface="system-ui"/>
              </a:rPr>
              <a:t>for in this way the entrance into the eternal kingdom of our Lord and Savior Jesus Christ will be abundantly supplied to you.</a:t>
            </a:r>
          </a:p>
          <a:p>
            <a:pPr algn="l"/>
            <a:endParaRPr lang="en-US" b="0" i="0" dirty="0">
              <a:solidFill>
                <a:srgbClr val="000000"/>
              </a:solidFill>
              <a:effectLst/>
              <a:latin typeface="system-ui"/>
            </a:endParaRPr>
          </a:p>
          <a:p>
            <a:pPr defTabSz="936942">
              <a:defRPr/>
            </a:pPr>
            <a:r>
              <a:rPr lang="en-US" b="0" i="0" dirty="0">
                <a:solidFill>
                  <a:srgbClr val="000000"/>
                </a:solidFill>
                <a:effectLst/>
                <a:latin typeface="system-ui"/>
              </a:rPr>
              <a:t>2 Peter 3:18 </a:t>
            </a:r>
            <a:r>
              <a:rPr lang="en-US" b="1" i="0" baseline="30000" dirty="0">
                <a:solidFill>
                  <a:srgbClr val="000000"/>
                </a:solidFill>
                <a:effectLst/>
                <a:latin typeface="system-ui"/>
              </a:rPr>
              <a:t>18 </a:t>
            </a:r>
            <a:r>
              <a:rPr lang="en-US" b="0" i="0" dirty="0">
                <a:solidFill>
                  <a:srgbClr val="000000"/>
                </a:solidFill>
                <a:effectLst/>
                <a:latin typeface="system-ui"/>
              </a:rPr>
              <a:t>but grow in the grace and knowledge of our Lord and Savior Jesus Christ. To Him </a:t>
            </a:r>
            <a:r>
              <a:rPr lang="en-US" b="0" i="1" dirty="0">
                <a:solidFill>
                  <a:srgbClr val="000000"/>
                </a:solidFill>
                <a:effectLst/>
                <a:latin typeface="system-ui"/>
              </a:rPr>
              <a:t>be</a:t>
            </a:r>
            <a:r>
              <a:rPr lang="en-US" b="0" i="0" dirty="0">
                <a:solidFill>
                  <a:srgbClr val="000000"/>
                </a:solidFill>
                <a:effectLst/>
                <a:latin typeface="system-ui"/>
              </a:rPr>
              <a:t> the glory, both now and to the day of eternity. Amen.</a:t>
            </a:r>
          </a:p>
          <a:p>
            <a:pPr algn="l"/>
            <a:endParaRPr lang="en-US" b="0" i="0" dirty="0">
              <a:solidFill>
                <a:srgbClr val="000000"/>
              </a:solidFill>
              <a:effectLst/>
              <a:latin typeface="system-ui"/>
            </a:endParaRPr>
          </a:p>
          <a:p>
            <a:endParaRPr lang="en-US" dirty="0"/>
          </a:p>
        </p:txBody>
      </p:sp>
      <p:sp>
        <p:nvSpPr>
          <p:cNvPr id="4" name="Date Placeholder 3">
            <a:extLst>
              <a:ext uri="{FF2B5EF4-FFF2-40B4-BE49-F238E27FC236}">
                <a16:creationId xmlns:a16="http://schemas.microsoft.com/office/drawing/2014/main" id="{2BEB8CED-46CD-ADF4-CE4C-9F015D022D2E}"/>
              </a:ext>
            </a:extLst>
          </p:cNvPr>
          <p:cNvSpPr>
            <a:spLocks noGrp="1"/>
          </p:cNvSpPr>
          <p:nvPr>
            <p:ph type="dt" idx="1"/>
          </p:nvPr>
        </p:nvSpPr>
        <p:spPr/>
        <p:txBody>
          <a:bodyPr/>
          <a:lstStyle/>
          <a:p>
            <a:pPr>
              <a:defRPr/>
            </a:pPr>
            <a:r>
              <a:rPr lang="en-US"/>
              <a:t>2/9/2025 am</a:t>
            </a:r>
          </a:p>
        </p:txBody>
      </p:sp>
      <p:sp>
        <p:nvSpPr>
          <p:cNvPr id="5" name="Slide Number Placeholder 4">
            <a:extLst>
              <a:ext uri="{FF2B5EF4-FFF2-40B4-BE49-F238E27FC236}">
                <a16:creationId xmlns:a16="http://schemas.microsoft.com/office/drawing/2014/main" id="{87263D10-281D-E939-48B1-6E24244E4ABC}"/>
              </a:ext>
            </a:extLst>
          </p:cNvPr>
          <p:cNvSpPr>
            <a:spLocks noGrp="1"/>
          </p:cNvSpPr>
          <p:nvPr>
            <p:ph type="sldNum" sz="quarter" idx="5"/>
          </p:nvPr>
        </p:nvSpPr>
        <p:spPr/>
        <p:txBody>
          <a:bodyPr/>
          <a:lstStyle/>
          <a:p>
            <a:fld id="{37A07AC4-EDB1-45D7-BAAE-178F68F3EFF2}" type="slidenum">
              <a:rPr lang="en-US" altLang="en-US" smtClean="0"/>
              <a:pPr/>
              <a:t>21</a:t>
            </a:fld>
            <a:endParaRPr lang="en-US" altLang="en-US"/>
          </a:p>
        </p:txBody>
      </p:sp>
      <p:sp>
        <p:nvSpPr>
          <p:cNvPr id="6" name="Footer Placeholder 5">
            <a:extLst>
              <a:ext uri="{FF2B5EF4-FFF2-40B4-BE49-F238E27FC236}">
                <a16:creationId xmlns:a16="http://schemas.microsoft.com/office/drawing/2014/main" id="{F9ED91E8-588E-5A78-C1D4-4F0AB7290A01}"/>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522AC44B-3F72-7B77-B6F9-6990216F0FCC}"/>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46941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John 3:16 NKJV </a:t>
            </a:r>
            <a:r>
              <a:rPr lang="en-US" b="0" i="0" dirty="0">
                <a:solidFill>
                  <a:srgbClr val="000000"/>
                </a:solidFill>
                <a:effectLst/>
                <a:latin typeface="system-ui"/>
              </a:rPr>
              <a:t>For God so loved the world that He gave His only begotten Son, that whoever believes in Him should not perish but have everlasting life. </a:t>
            </a:r>
          </a:p>
          <a:p>
            <a:endParaRPr lang="en-US" b="0" i="0" dirty="0">
              <a:solidFill>
                <a:srgbClr val="000000"/>
              </a:solidFill>
              <a:effectLst/>
              <a:latin typeface="system-ui"/>
            </a:endParaRPr>
          </a:p>
          <a:p>
            <a:r>
              <a:rPr lang="en-US" b="0" i="0" dirty="0">
                <a:solidFill>
                  <a:srgbClr val="000000"/>
                </a:solidFill>
                <a:effectLst/>
                <a:latin typeface="system-ui"/>
              </a:rPr>
              <a:t>John 12:42-43 Nevertheless many even of the rulers believed in Him, but because of the Pharisees they were not confessing </a:t>
            </a:r>
            <a:r>
              <a:rPr lang="en-US" b="0" i="1" dirty="0">
                <a:solidFill>
                  <a:srgbClr val="000000"/>
                </a:solidFill>
                <a:effectLst/>
                <a:latin typeface="system-ui"/>
              </a:rPr>
              <a:t>Him</a:t>
            </a:r>
            <a:r>
              <a:rPr lang="en-US" b="0" i="0" dirty="0">
                <a:solidFill>
                  <a:srgbClr val="000000"/>
                </a:solidFill>
                <a:effectLst/>
                <a:latin typeface="system-ui"/>
              </a:rPr>
              <a:t>, for fear that they would be put out of the synagogue; </a:t>
            </a:r>
            <a:r>
              <a:rPr lang="en-US" b="1" i="0" baseline="30000" dirty="0">
                <a:solidFill>
                  <a:srgbClr val="000000"/>
                </a:solidFill>
                <a:effectLst/>
                <a:latin typeface="system-ui"/>
              </a:rPr>
              <a:t>43 </a:t>
            </a:r>
            <a:r>
              <a:rPr lang="en-US" b="0" i="0" dirty="0">
                <a:solidFill>
                  <a:srgbClr val="000000"/>
                </a:solidFill>
                <a:effectLst/>
                <a:latin typeface="system-ui"/>
              </a:rPr>
              <a:t>for they loved the approval of men rather than the approval of God..</a:t>
            </a:r>
          </a:p>
          <a:p>
            <a:endParaRPr lang="en-US" b="0" i="0" dirty="0">
              <a:solidFill>
                <a:srgbClr val="000000"/>
              </a:solidFill>
              <a:effectLst/>
              <a:latin typeface="system-ui"/>
            </a:endParaRPr>
          </a:p>
          <a:p>
            <a:pPr algn="l"/>
            <a:r>
              <a:rPr lang="en-US" b="0" i="0" dirty="0">
                <a:solidFill>
                  <a:srgbClr val="000000"/>
                </a:solidFill>
                <a:effectLst/>
                <a:latin typeface="system-ui"/>
              </a:rPr>
              <a:t>James 2:14-26 What use is it, my brethren, if someone says he has faith but he has no works? Can that faith save him? </a:t>
            </a:r>
            <a:r>
              <a:rPr lang="en-US" b="1" i="0" baseline="30000" dirty="0">
                <a:solidFill>
                  <a:srgbClr val="000000"/>
                </a:solidFill>
                <a:effectLst/>
                <a:latin typeface="system-ui"/>
              </a:rPr>
              <a:t>15 </a:t>
            </a:r>
            <a:r>
              <a:rPr lang="en-US" b="0" i="0" dirty="0">
                <a:solidFill>
                  <a:srgbClr val="000000"/>
                </a:solidFill>
                <a:effectLst/>
                <a:latin typeface="system-ui"/>
              </a:rPr>
              <a:t>If a brother or sister is without clothing and in need of daily food, </a:t>
            </a:r>
            <a:r>
              <a:rPr lang="en-US" b="1" i="0" baseline="30000" dirty="0">
                <a:solidFill>
                  <a:srgbClr val="000000"/>
                </a:solidFill>
                <a:effectLst/>
                <a:latin typeface="system-ui"/>
              </a:rPr>
              <a:t>16 </a:t>
            </a:r>
            <a:r>
              <a:rPr lang="en-US" b="0" i="0" dirty="0">
                <a:solidFill>
                  <a:srgbClr val="000000"/>
                </a:solidFill>
                <a:effectLst/>
                <a:latin typeface="system-ui"/>
              </a:rPr>
              <a:t>and one of you says to them, “Go in peace, be warmed and be filled,” and yet you do not give them what is necessary for </a:t>
            </a:r>
            <a:r>
              <a:rPr lang="en-US" b="0" i="1" dirty="0">
                <a:solidFill>
                  <a:srgbClr val="000000"/>
                </a:solidFill>
                <a:effectLst/>
                <a:latin typeface="system-ui"/>
              </a:rPr>
              <a:t>their</a:t>
            </a:r>
            <a:r>
              <a:rPr lang="en-US" b="0" i="0" dirty="0">
                <a:solidFill>
                  <a:srgbClr val="000000"/>
                </a:solidFill>
                <a:effectLst/>
                <a:latin typeface="system-ui"/>
              </a:rPr>
              <a:t> body, what use is that? </a:t>
            </a:r>
            <a:r>
              <a:rPr lang="en-US" b="1" i="0" baseline="30000" dirty="0">
                <a:solidFill>
                  <a:srgbClr val="000000"/>
                </a:solidFill>
                <a:effectLst/>
                <a:latin typeface="system-ui"/>
              </a:rPr>
              <a:t>17 </a:t>
            </a:r>
            <a:r>
              <a:rPr lang="en-US" b="0" i="0" dirty="0">
                <a:solidFill>
                  <a:srgbClr val="000000"/>
                </a:solidFill>
                <a:effectLst/>
                <a:latin typeface="system-ui"/>
              </a:rPr>
              <a:t>Even so faith, if it has no works, is dead, </a:t>
            </a:r>
            <a:r>
              <a:rPr lang="en-US" b="0" i="1" dirty="0">
                <a:solidFill>
                  <a:srgbClr val="000000"/>
                </a:solidFill>
                <a:effectLst/>
                <a:latin typeface="system-ui"/>
              </a:rPr>
              <a:t>being</a:t>
            </a:r>
            <a:r>
              <a:rPr lang="en-US" b="0" i="0" dirty="0">
                <a:solidFill>
                  <a:srgbClr val="000000"/>
                </a:solidFill>
                <a:effectLst/>
                <a:latin typeface="system-ui"/>
              </a:rPr>
              <a:t> by itself.</a:t>
            </a:r>
          </a:p>
          <a:p>
            <a:pPr algn="l"/>
            <a:r>
              <a:rPr lang="en-US" b="1" i="0" baseline="30000" dirty="0">
                <a:solidFill>
                  <a:srgbClr val="000000"/>
                </a:solidFill>
                <a:effectLst/>
                <a:latin typeface="system-ui"/>
              </a:rPr>
              <a:t>18 </a:t>
            </a:r>
            <a:r>
              <a:rPr lang="en-US" b="0" i="0" dirty="0">
                <a:solidFill>
                  <a:srgbClr val="000000"/>
                </a:solidFill>
                <a:effectLst/>
                <a:latin typeface="system-ui"/>
              </a:rPr>
              <a:t>But someone may </a:t>
            </a:r>
            <a:r>
              <a:rPr lang="en-US" b="0" i="1" dirty="0">
                <a:solidFill>
                  <a:srgbClr val="000000"/>
                </a:solidFill>
                <a:effectLst/>
                <a:latin typeface="system-ui"/>
              </a:rPr>
              <a:t>well</a:t>
            </a:r>
            <a:r>
              <a:rPr lang="en-US" b="0" i="0" dirty="0">
                <a:solidFill>
                  <a:srgbClr val="000000"/>
                </a:solidFill>
                <a:effectLst/>
                <a:latin typeface="system-ui"/>
              </a:rPr>
              <a:t> say, “You have faith and I have works; show me your faith without the works, and I will show you my faith by my works.” </a:t>
            </a:r>
            <a:r>
              <a:rPr lang="en-US" b="1" i="0" baseline="30000" dirty="0">
                <a:solidFill>
                  <a:srgbClr val="000000"/>
                </a:solidFill>
                <a:effectLst/>
                <a:latin typeface="system-ui"/>
              </a:rPr>
              <a:t>19 </a:t>
            </a:r>
            <a:r>
              <a:rPr lang="en-US" b="0" i="0" dirty="0">
                <a:solidFill>
                  <a:srgbClr val="000000"/>
                </a:solidFill>
                <a:effectLst/>
                <a:latin typeface="system-ui"/>
              </a:rPr>
              <a:t>You believe that God is one. You do well; the demons also believe, and shudder. </a:t>
            </a:r>
            <a:r>
              <a:rPr lang="en-US" b="1" i="0" baseline="30000" dirty="0">
                <a:solidFill>
                  <a:srgbClr val="000000"/>
                </a:solidFill>
                <a:effectLst/>
                <a:latin typeface="system-ui"/>
              </a:rPr>
              <a:t>20 </a:t>
            </a:r>
            <a:r>
              <a:rPr lang="en-US" b="0" i="0" dirty="0">
                <a:solidFill>
                  <a:srgbClr val="000000"/>
                </a:solidFill>
                <a:effectLst/>
                <a:latin typeface="system-ui"/>
              </a:rPr>
              <a:t>But are you willing to recognize, you foolish fellow, that faith without works is useless? </a:t>
            </a:r>
            <a:r>
              <a:rPr lang="en-US" b="1" i="0" baseline="30000" dirty="0">
                <a:solidFill>
                  <a:srgbClr val="000000"/>
                </a:solidFill>
                <a:effectLst/>
                <a:latin typeface="system-ui"/>
              </a:rPr>
              <a:t>21 </a:t>
            </a:r>
            <a:r>
              <a:rPr lang="en-US" b="0" i="0" dirty="0">
                <a:solidFill>
                  <a:srgbClr val="000000"/>
                </a:solidFill>
                <a:effectLst/>
                <a:latin typeface="system-ui"/>
              </a:rPr>
              <a:t>Was not Abraham our father justified by works when he offered up Isaac his son on the altar? </a:t>
            </a:r>
            <a:r>
              <a:rPr lang="en-US" b="1" i="0" baseline="30000" dirty="0">
                <a:solidFill>
                  <a:srgbClr val="000000"/>
                </a:solidFill>
                <a:effectLst/>
                <a:latin typeface="system-ui"/>
              </a:rPr>
              <a:t>22 </a:t>
            </a:r>
            <a:r>
              <a:rPr lang="en-US" b="0" i="0" dirty="0">
                <a:solidFill>
                  <a:srgbClr val="000000"/>
                </a:solidFill>
                <a:effectLst/>
                <a:latin typeface="system-ui"/>
              </a:rPr>
              <a:t>You see that faith was working with his works, and as a result of the works, faith was perfected; </a:t>
            </a:r>
            <a:r>
              <a:rPr lang="en-US" b="1" i="0" baseline="30000" dirty="0">
                <a:solidFill>
                  <a:srgbClr val="000000"/>
                </a:solidFill>
                <a:effectLst/>
                <a:latin typeface="system-ui"/>
              </a:rPr>
              <a:t>23 </a:t>
            </a:r>
            <a:r>
              <a:rPr lang="en-US" b="0" i="0" dirty="0">
                <a:solidFill>
                  <a:srgbClr val="000000"/>
                </a:solidFill>
                <a:effectLst/>
                <a:latin typeface="system-ui"/>
              </a:rPr>
              <a:t>and the Scripture was fulfilled which says, “</a:t>
            </a:r>
            <a:r>
              <a:rPr lang="en-US" b="0" i="0" cap="small" dirty="0">
                <a:solidFill>
                  <a:srgbClr val="000000"/>
                </a:solidFill>
                <a:effectLst/>
                <a:latin typeface="system-ui"/>
              </a:rPr>
              <a:t>And Abraham believed God, and it was reckoned to him as righteousness</a:t>
            </a:r>
            <a:r>
              <a:rPr lang="en-US" b="0" i="0" dirty="0">
                <a:solidFill>
                  <a:srgbClr val="000000"/>
                </a:solidFill>
                <a:effectLst/>
                <a:latin typeface="system-ui"/>
              </a:rPr>
              <a:t>,” and he was called the friend of God. </a:t>
            </a:r>
            <a:r>
              <a:rPr lang="en-US" b="1" i="0" baseline="30000" dirty="0">
                <a:solidFill>
                  <a:srgbClr val="000000"/>
                </a:solidFill>
                <a:effectLst/>
                <a:latin typeface="system-ui"/>
              </a:rPr>
              <a:t>24 </a:t>
            </a:r>
            <a:r>
              <a:rPr lang="en-US" b="0" i="0" dirty="0">
                <a:solidFill>
                  <a:srgbClr val="000000"/>
                </a:solidFill>
                <a:effectLst/>
                <a:latin typeface="system-ui"/>
              </a:rPr>
              <a:t>You see that a man is justified by works and not by faith alone. </a:t>
            </a:r>
            <a:r>
              <a:rPr lang="en-US" b="1" i="0" baseline="30000" dirty="0">
                <a:solidFill>
                  <a:srgbClr val="000000"/>
                </a:solidFill>
                <a:effectLst/>
                <a:latin typeface="system-ui"/>
              </a:rPr>
              <a:t>25 </a:t>
            </a:r>
            <a:r>
              <a:rPr lang="en-US" b="0" i="0" dirty="0">
                <a:solidFill>
                  <a:srgbClr val="000000"/>
                </a:solidFill>
                <a:effectLst/>
                <a:latin typeface="system-ui"/>
              </a:rPr>
              <a:t>In the same way, was not Rahab the harlot also justified by works when she received the messengers and sent them out by another way? </a:t>
            </a:r>
            <a:r>
              <a:rPr lang="en-US" b="1" i="0" baseline="30000" dirty="0">
                <a:solidFill>
                  <a:srgbClr val="000000"/>
                </a:solidFill>
                <a:effectLst/>
                <a:latin typeface="system-ui"/>
              </a:rPr>
              <a:t>26 </a:t>
            </a:r>
            <a:r>
              <a:rPr lang="en-US" b="0" i="0" dirty="0">
                <a:solidFill>
                  <a:srgbClr val="000000"/>
                </a:solidFill>
                <a:effectLst/>
                <a:latin typeface="system-ui"/>
              </a:rPr>
              <a:t>For just as the body without </a:t>
            </a:r>
            <a:r>
              <a:rPr lang="en-US" b="0" i="1" dirty="0">
                <a:solidFill>
                  <a:srgbClr val="000000"/>
                </a:solidFill>
                <a:effectLst/>
                <a:latin typeface="system-ui"/>
              </a:rPr>
              <a:t>the</a:t>
            </a:r>
            <a:r>
              <a:rPr lang="en-US" b="0" i="0" dirty="0">
                <a:solidFill>
                  <a:srgbClr val="000000"/>
                </a:solidFill>
                <a:effectLst/>
                <a:latin typeface="system-ui"/>
              </a:rPr>
              <a:t> spirit is dead, so also faith without works is dead.</a:t>
            </a:r>
          </a:p>
          <a:p>
            <a:pPr algn="l"/>
            <a:endParaRPr lang="en-US" b="0" i="0" dirty="0">
              <a:solidFill>
                <a:srgbClr val="000000"/>
              </a:solidFill>
              <a:effectLst/>
              <a:latin typeface="system-ui"/>
            </a:endParaRPr>
          </a:p>
          <a:p>
            <a:pPr algn="l"/>
            <a:r>
              <a:rPr lang="en-US" b="0" i="0" dirty="0">
                <a:solidFill>
                  <a:srgbClr val="000000"/>
                </a:solidFill>
                <a:effectLst/>
                <a:latin typeface="system-ui"/>
              </a:rPr>
              <a:t>Luke 6:46 ““Why do you call Me, ‘Lord, Lord,’ and do not do what I say?</a:t>
            </a:r>
          </a:p>
          <a:p>
            <a:pPr algn="l"/>
            <a:endParaRPr lang="en-US" b="0" i="0" dirty="0">
              <a:solidFill>
                <a:srgbClr val="000000"/>
              </a:solidFill>
              <a:effectLst/>
              <a:latin typeface="system-ui"/>
            </a:endParaRPr>
          </a:p>
          <a:p>
            <a:pPr algn="l"/>
            <a:r>
              <a:rPr lang="en-US" b="0" i="0" dirty="0">
                <a:solidFill>
                  <a:srgbClr val="000000"/>
                </a:solidFill>
                <a:effectLst/>
                <a:latin typeface="system-ui"/>
              </a:rPr>
              <a:t>Matthew 7:21-23 “Not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 </a:t>
            </a:r>
            <a:r>
              <a:rPr lang="en-US" b="1" i="0" baseline="30000" dirty="0">
                <a:solidFill>
                  <a:srgbClr val="000000"/>
                </a:solidFill>
                <a:effectLst/>
                <a:latin typeface="system-ui"/>
              </a:rPr>
              <a:t>22 </a:t>
            </a:r>
            <a:r>
              <a:rPr lang="en-US" b="0" i="0" dirty="0">
                <a:solidFill>
                  <a:srgbClr val="000000"/>
                </a:solidFill>
                <a:effectLst/>
                <a:latin typeface="system-ui"/>
              </a:rPr>
              <a:t>Many will say to Me on that day, ‘Lord, Lord, did we not prophesy in Your name, and in Your name cast out demons, and in Your name perform many miracles?’ </a:t>
            </a:r>
            <a:r>
              <a:rPr lang="en-US" b="1" i="0" baseline="30000" dirty="0">
                <a:solidFill>
                  <a:srgbClr val="000000"/>
                </a:solidFill>
                <a:effectLst/>
                <a:latin typeface="system-ui"/>
              </a:rPr>
              <a:t>23 </a:t>
            </a:r>
            <a:r>
              <a:rPr lang="en-US" b="0" i="0" dirty="0">
                <a:solidFill>
                  <a:srgbClr val="000000"/>
                </a:solidFill>
                <a:effectLst/>
                <a:latin typeface="system-ui"/>
              </a:rPr>
              <a:t>And then I will declare to them, ‘I never knew you; </a:t>
            </a:r>
            <a:r>
              <a:rPr lang="en-US" b="0" i="0" cap="small" dirty="0">
                <a:solidFill>
                  <a:srgbClr val="000000"/>
                </a:solidFill>
                <a:effectLst/>
                <a:latin typeface="system-ui"/>
              </a:rPr>
              <a:t>depart from Me, you who practice lawlessness</a:t>
            </a:r>
            <a:r>
              <a:rPr lang="en-US" b="0" i="0" dirty="0">
                <a:solidFill>
                  <a:srgbClr val="000000"/>
                </a:solidFill>
                <a:effectLst/>
                <a:latin typeface="system-ui"/>
              </a:rPr>
              <a:t>.’</a:t>
            </a:r>
          </a:p>
          <a:p>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4</a:t>
            </a:fld>
            <a:endParaRPr lang="en-US" altLang="en-US"/>
          </a:p>
        </p:txBody>
      </p:sp>
      <p:sp>
        <p:nvSpPr>
          <p:cNvPr id="6" name="Footer Placeholder 5">
            <a:extLst>
              <a:ext uri="{FF2B5EF4-FFF2-40B4-BE49-F238E27FC236}">
                <a16:creationId xmlns:a16="http://schemas.microsoft.com/office/drawing/2014/main" id="{09BB7C54-9BA9-3C81-A399-867BC53652D5}"/>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43BF11C6-EB8A-3675-19AA-5BD720ACE0CB}"/>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1688151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Luke 16:14-15 </a:t>
            </a:r>
            <a:r>
              <a:rPr lang="en-US" b="0" i="0" dirty="0">
                <a:solidFill>
                  <a:srgbClr val="000000"/>
                </a:solidFill>
                <a:effectLst/>
                <a:latin typeface="system-ui"/>
              </a:rPr>
              <a:t>Now the Pharisees, who were lovers of money, were listening to all these things and were scoffing at Him. </a:t>
            </a:r>
            <a:r>
              <a:rPr lang="en-US" b="1" i="0" baseline="30000" dirty="0">
                <a:solidFill>
                  <a:srgbClr val="000000"/>
                </a:solidFill>
                <a:effectLst/>
                <a:latin typeface="system-ui"/>
              </a:rPr>
              <a:t>15 </a:t>
            </a:r>
            <a:r>
              <a:rPr lang="en-US" b="0" i="0" dirty="0">
                <a:solidFill>
                  <a:srgbClr val="000000"/>
                </a:solidFill>
                <a:effectLst/>
                <a:latin typeface="system-ui"/>
              </a:rPr>
              <a:t>And He said to them, “You are those who justify yourselves in the sight of men, but God knows your hearts; for that which is highly esteemed among men is detestable in the sight of God.</a:t>
            </a:r>
          </a:p>
          <a:p>
            <a:endParaRPr lang="en-US" b="0" i="0" dirty="0">
              <a:solidFill>
                <a:srgbClr val="000000"/>
              </a:solidFill>
              <a:effectLst/>
              <a:latin typeface="system-ui"/>
            </a:endParaRPr>
          </a:p>
          <a:p>
            <a:r>
              <a:rPr lang="en-US" b="0" i="0" dirty="0">
                <a:solidFill>
                  <a:srgbClr val="000000"/>
                </a:solidFill>
                <a:effectLst/>
                <a:latin typeface="system-ui"/>
              </a:rPr>
              <a:t>2 Corinthians 5:7 For we walk by faith, not by sight. </a:t>
            </a:r>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5</a:t>
            </a:fld>
            <a:endParaRPr lang="en-US" altLang="en-US"/>
          </a:p>
        </p:txBody>
      </p:sp>
      <p:sp>
        <p:nvSpPr>
          <p:cNvPr id="6" name="Footer Placeholder 5">
            <a:extLst>
              <a:ext uri="{FF2B5EF4-FFF2-40B4-BE49-F238E27FC236}">
                <a16:creationId xmlns:a16="http://schemas.microsoft.com/office/drawing/2014/main" id="{B452FAE0-3E73-6919-0D28-B82500A5F302}"/>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0D30E218-D904-FF78-36A7-923A523BDD49}"/>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3231167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Ephesians 3:3-5 </a:t>
            </a:r>
            <a:r>
              <a:rPr lang="en-US" b="0" i="0" dirty="0">
                <a:solidFill>
                  <a:srgbClr val="000000"/>
                </a:solidFill>
                <a:effectLst/>
                <a:latin typeface="system-ui"/>
              </a:rPr>
              <a:t>that by revelation there was made known to me the mystery, as I wrote before in brief. </a:t>
            </a:r>
            <a:r>
              <a:rPr lang="en-US" b="1" i="0" baseline="30000" dirty="0">
                <a:solidFill>
                  <a:srgbClr val="000000"/>
                </a:solidFill>
                <a:effectLst/>
                <a:latin typeface="system-ui"/>
              </a:rPr>
              <a:t>4 </a:t>
            </a:r>
            <a:r>
              <a:rPr lang="en-US" b="0" i="0" dirty="0">
                <a:solidFill>
                  <a:srgbClr val="000000"/>
                </a:solidFill>
                <a:effectLst/>
                <a:latin typeface="system-ui"/>
              </a:rPr>
              <a:t>By referring to this, when you read you can understand my insight into the mystery of Christ, </a:t>
            </a:r>
            <a:r>
              <a:rPr lang="en-US" b="1" i="0" baseline="30000" dirty="0">
                <a:solidFill>
                  <a:srgbClr val="000000"/>
                </a:solidFill>
                <a:effectLst/>
                <a:latin typeface="system-ui"/>
              </a:rPr>
              <a:t>5 </a:t>
            </a:r>
            <a:r>
              <a:rPr lang="en-US" b="0" i="0" dirty="0">
                <a:solidFill>
                  <a:srgbClr val="000000"/>
                </a:solidFill>
                <a:effectLst/>
                <a:latin typeface="system-ui"/>
              </a:rPr>
              <a:t>which in other generations was not made known to the sons of men, as it has now been revealed to His holy apostles and prophets in the Spirit; </a:t>
            </a:r>
          </a:p>
          <a:p>
            <a:endParaRPr lang="en-US" b="0" i="0" dirty="0">
              <a:solidFill>
                <a:srgbClr val="000000"/>
              </a:solidFill>
              <a:effectLst/>
              <a:latin typeface="system-ui"/>
            </a:endParaRPr>
          </a:p>
          <a:p>
            <a:r>
              <a:rPr lang="en-US" b="0" i="0" dirty="0">
                <a:solidFill>
                  <a:srgbClr val="000000"/>
                </a:solidFill>
                <a:effectLst/>
                <a:latin typeface="system-ui"/>
              </a:rPr>
              <a:t>Deuteronomy 29:29 “The secret things belong to the </a:t>
            </a:r>
            <a:r>
              <a:rPr lang="en-US" b="0" i="0" cap="small" dirty="0">
                <a:solidFill>
                  <a:srgbClr val="000000"/>
                </a:solidFill>
                <a:effectLst/>
                <a:latin typeface="system-ui"/>
              </a:rPr>
              <a:t>Lord</a:t>
            </a:r>
            <a:r>
              <a:rPr lang="en-US" b="0" i="0" dirty="0">
                <a:solidFill>
                  <a:srgbClr val="000000"/>
                </a:solidFill>
                <a:effectLst/>
                <a:latin typeface="system-ui"/>
              </a:rPr>
              <a:t> our God, but the things revealed belong to us and to our sons forever, that we may observe all the words of this law.</a:t>
            </a:r>
          </a:p>
          <a:p>
            <a:endParaRPr lang="en-US" b="0" i="0" dirty="0">
              <a:solidFill>
                <a:srgbClr val="000000"/>
              </a:solidFill>
              <a:effectLst/>
              <a:latin typeface="system-ui"/>
            </a:endParaRPr>
          </a:p>
          <a:p>
            <a:r>
              <a:rPr lang="en-US" b="0" i="0" dirty="0">
                <a:solidFill>
                  <a:srgbClr val="000000"/>
                </a:solidFill>
                <a:effectLst/>
                <a:latin typeface="system-ui"/>
              </a:rPr>
              <a:t>2 Corinthians 11:3-4 But I am afraid that, as the serpent deceived Eve by his craftiness, your minds will be led astray from the simplicity and purity </a:t>
            </a:r>
            <a:r>
              <a:rPr lang="en-US" b="0" i="1" dirty="0">
                <a:solidFill>
                  <a:srgbClr val="000000"/>
                </a:solidFill>
                <a:effectLst/>
                <a:latin typeface="system-ui"/>
              </a:rPr>
              <a:t>of devotion</a:t>
            </a:r>
            <a:r>
              <a:rPr lang="en-US" b="0" i="0" dirty="0">
                <a:solidFill>
                  <a:srgbClr val="000000"/>
                </a:solidFill>
                <a:effectLst/>
                <a:latin typeface="system-ui"/>
              </a:rPr>
              <a:t> to Christ. </a:t>
            </a:r>
            <a:r>
              <a:rPr lang="en-US" b="1" i="0" baseline="30000" dirty="0">
                <a:solidFill>
                  <a:srgbClr val="000000"/>
                </a:solidFill>
                <a:effectLst/>
                <a:latin typeface="system-ui"/>
              </a:rPr>
              <a:t>4 </a:t>
            </a:r>
            <a:r>
              <a:rPr lang="en-US" b="0" i="0" dirty="0">
                <a:solidFill>
                  <a:srgbClr val="000000"/>
                </a:solidFill>
                <a:effectLst/>
                <a:latin typeface="system-ui"/>
              </a:rPr>
              <a:t>For if one comes and preaches another Jesus whom we have not preached, or you receive a different spirit which you have not received, or a different gospel which you have not accepted, you bear </a:t>
            </a:r>
            <a:r>
              <a:rPr lang="en-US" b="0" i="1" dirty="0">
                <a:solidFill>
                  <a:srgbClr val="000000"/>
                </a:solidFill>
                <a:effectLst/>
                <a:latin typeface="system-ui"/>
              </a:rPr>
              <a:t>this</a:t>
            </a:r>
            <a:r>
              <a:rPr lang="en-US" b="0" i="0" dirty="0">
                <a:solidFill>
                  <a:srgbClr val="000000"/>
                </a:solidFill>
                <a:effectLst/>
                <a:latin typeface="system-ui"/>
              </a:rPr>
              <a:t> beautifully. </a:t>
            </a:r>
          </a:p>
          <a:p>
            <a:endParaRPr lang="en-US" b="0" i="0" dirty="0">
              <a:solidFill>
                <a:srgbClr val="000000"/>
              </a:solidFill>
              <a:effectLst/>
              <a:latin typeface="system-ui"/>
            </a:endParaRPr>
          </a:p>
          <a:p>
            <a:pPr algn="l"/>
            <a:r>
              <a:rPr lang="en-US" b="0" i="0" dirty="0">
                <a:solidFill>
                  <a:srgbClr val="000000"/>
                </a:solidFill>
                <a:effectLst/>
                <a:latin typeface="system-ui"/>
              </a:rPr>
              <a:t>Colossians 2:6-8 Therefore as you have received Christ Jesus the Lord, </a:t>
            </a:r>
            <a:r>
              <a:rPr lang="en-US" b="0" i="1" dirty="0">
                <a:solidFill>
                  <a:srgbClr val="000000"/>
                </a:solidFill>
                <a:effectLst/>
                <a:latin typeface="system-ui"/>
              </a:rPr>
              <a:t>so</a:t>
            </a:r>
            <a:r>
              <a:rPr lang="en-US" b="0" i="0" dirty="0">
                <a:solidFill>
                  <a:srgbClr val="000000"/>
                </a:solidFill>
                <a:effectLst/>
                <a:latin typeface="system-ui"/>
              </a:rPr>
              <a:t> walk in Him, </a:t>
            </a:r>
            <a:r>
              <a:rPr lang="en-US" b="1" i="0" baseline="30000" dirty="0">
                <a:solidFill>
                  <a:srgbClr val="000000"/>
                </a:solidFill>
                <a:effectLst/>
                <a:latin typeface="system-ui"/>
              </a:rPr>
              <a:t>7 </a:t>
            </a:r>
            <a:r>
              <a:rPr lang="en-US" b="0" i="0" dirty="0">
                <a:solidFill>
                  <a:srgbClr val="000000"/>
                </a:solidFill>
                <a:effectLst/>
                <a:latin typeface="system-ui"/>
              </a:rPr>
              <a:t>having been firmly rooted </a:t>
            </a:r>
            <a:r>
              <a:rPr lang="en-US" b="0" i="1" dirty="0">
                <a:solidFill>
                  <a:srgbClr val="000000"/>
                </a:solidFill>
                <a:effectLst/>
                <a:latin typeface="system-ui"/>
              </a:rPr>
              <a:t>and now</a:t>
            </a:r>
            <a:r>
              <a:rPr lang="en-US" b="0" i="0" dirty="0">
                <a:solidFill>
                  <a:srgbClr val="000000"/>
                </a:solidFill>
                <a:effectLst/>
                <a:latin typeface="system-ui"/>
              </a:rPr>
              <a:t> being built up in Him and established in your faith, just as you were instructed, </a:t>
            </a:r>
            <a:r>
              <a:rPr lang="en-US" b="0" i="1" dirty="0">
                <a:solidFill>
                  <a:srgbClr val="000000"/>
                </a:solidFill>
                <a:effectLst/>
                <a:latin typeface="system-ui"/>
              </a:rPr>
              <a:t>and</a:t>
            </a:r>
            <a:r>
              <a:rPr lang="en-US" b="0" i="0" dirty="0">
                <a:solidFill>
                  <a:srgbClr val="000000"/>
                </a:solidFill>
                <a:effectLst/>
                <a:latin typeface="system-ui"/>
              </a:rPr>
              <a:t> overflowing with gratitude.</a:t>
            </a:r>
          </a:p>
          <a:p>
            <a:pPr algn="l"/>
            <a:r>
              <a:rPr lang="en-US" b="1" i="0" baseline="30000" dirty="0">
                <a:solidFill>
                  <a:srgbClr val="000000"/>
                </a:solidFill>
                <a:effectLst/>
                <a:latin typeface="system-ui"/>
              </a:rPr>
              <a:t>8 </a:t>
            </a:r>
            <a:r>
              <a:rPr lang="en-US" b="0" i="0" dirty="0">
                <a:solidFill>
                  <a:srgbClr val="000000"/>
                </a:solidFill>
                <a:effectLst/>
                <a:latin typeface="system-ui"/>
              </a:rPr>
              <a:t>See to it that no one takes you captive through philosophy and empty deception, according to the tradition of men, according to the elementary principles of the world, rather than according to Christ. </a:t>
            </a:r>
          </a:p>
          <a:p>
            <a:pPr algn="l"/>
            <a:endParaRPr lang="en-US" b="0" i="0" dirty="0">
              <a:solidFill>
                <a:srgbClr val="000000"/>
              </a:solidFill>
              <a:effectLst/>
              <a:latin typeface="system-ui"/>
            </a:endParaRPr>
          </a:p>
          <a:p>
            <a:pPr algn="l"/>
            <a:r>
              <a:rPr lang="en-US" b="0" i="0" dirty="0">
                <a:solidFill>
                  <a:srgbClr val="000000"/>
                </a:solidFill>
                <a:effectLst/>
                <a:latin typeface="system-ui"/>
              </a:rPr>
              <a:t>2 Peter 3:14-16 Therefore, beloved, since you look for these things, be diligent to be found by Him in peace, spotless and blameless, </a:t>
            </a:r>
            <a:r>
              <a:rPr lang="en-US" b="1" i="0" baseline="30000" dirty="0">
                <a:solidFill>
                  <a:srgbClr val="000000"/>
                </a:solidFill>
                <a:effectLst/>
                <a:latin typeface="system-ui"/>
              </a:rPr>
              <a:t>15 </a:t>
            </a:r>
            <a:r>
              <a:rPr lang="en-US" b="0" i="0" dirty="0">
                <a:solidFill>
                  <a:srgbClr val="000000"/>
                </a:solidFill>
                <a:effectLst/>
                <a:latin typeface="system-ui"/>
              </a:rPr>
              <a:t>and regard the patience of our Lord </a:t>
            </a:r>
            <a:r>
              <a:rPr lang="en-US" b="0" i="1" dirty="0">
                <a:solidFill>
                  <a:srgbClr val="000000"/>
                </a:solidFill>
                <a:effectLst/>
                <a:latin typeface="system-ui"/>
              </a:rPr>
              <a:t>as</a:t>
            </a:r>
            <a:r>
              <a:rPr lang="en-US" b="0" i="0" dirty="0">
                <a:solidFill>
                  <a:srgbClr val="000000"/>
                </a:solidFill>
                <a:effectLst/>
                <a:latin typeface="system-ui"/>
              </a:rPr>
              <a:t> salvation; just as also our beloved brother Paul, according to the wisdom given him, wrote to you, </a:t>
            </a:r>
            <a:r>
              <a:rPr lang="en-US" b="1" i="0" baseline="30000" dirty="0">
                <a:solidFill>
                  <a:srgbClr val="000000"/>
                </a:solidFill>
                <a:effectLst/>
                <a:latin typeface="system-ui"/>
              </a:rPr>
              <a:t>16 </a:t>
            </a:r>
            <a:r>
              <a:rPr lang="en-US" b="0" i="0" dirty="0">
                <a:solidFill>
                  <a:srgbClr val="000000"/>
                </a:solidFill>
                <a:effectLst/>
                <a:latin typeface="system-ui"/>
              </a:rPr>
              <a:t>as also in all </a:t>
            </a:r>
            <a:r>
              <a:rPr lang="en-US" b="0" i="1" dirty="0">
                <a:solidFill>
                  <a:srgbClr val="000000"/>
                </a:solidFill>
                <a:effectLst/>
                <a:latin typeface="system-ui"/>
              </a:rPr>
              <a:t>his</a:t>
            </a:r>
            <a:r>
              <a:rPr lang="en-US" b="0" i="0" dirty="0">
                <a:solidFill>
                  <a:srgbClr val="000000"/>
                </a:solidFill>
                <a:effectLst/>
                <a:latin typeface="system-ui"/>
              </a:rPr>
              <a:t> letters, speaking in them of these things, in which are some things hard to understand, which the untaught and unstable distort, as </a:t>
            </a:r>
            <a:r>
              <a:rPr lang="en-US" b="0" i="1" dirty="0">
                <a:solidFill>
                  <a:srgbClr val="000000"/>
                </a:solidFill>
                <a:effectLst/>
                <a:latin typeface="system-ui"/>
              </a:rPr>
              <a:t>they do</a:t>
            </a:r>
            <a:r>
              <a:rPr lang="en-US" b="0" i="0" dirty="0">
                <a:solidFill>
                  <a:srgbClr val="000000"/>
                </a:solidFill>
                <a:effectLst/>
                <a:latin typeface="system-ui"/>
              </a:rPr>
              <a:t> also the rest of the Scriptures, to their own destruction. </a:t>
            </a:r>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7</a:t>
            </a:fld>
            <a:endParaRPr lang="en-US" altLang="en-US"/>
          </a:p>
        </p:txBody>
      </p:sp>
      <p:sp>
        <p:nvSpPr>
          <p:cNvPr id="6" name="Footer Placeholder 5">
            <a:extLst>
              <a:ext uri="{FF2B5EF4-FFF2-40B4-BE49-F238E27FC236}">
                <a16:creationId xmlns:a16="http://schemas.microsoft.com/office/drawing/2014/main" id="{77CF3133-C9B9-A25A-DF0E-427906EEB6EB}"/>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F0B62F7D-0D08-9D38-F246-C8B863EE8E30}"/>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950225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Thessalonians 2:10-12 </a:t>
            </a:r>
            <a:r>
              <a:rPr lang="en-US" b="0" i="0" dirty="0">
                <a:solidFill>
                  <a:srgbClr val="000000"/>
                </a:solidFill>
                <a:effectLst/>
                <a:latin typeface="system-ui"/>
              </a:rPr>
              <a:t>and with all the deception of wickedness for those who perish, because they did not receive the love of the truth so as to be saved. </a:t>
            </a:r>
            <a:r>
              <a:rPr lang="en-US" b="1" i="0" baseline="30000" dirty="0">
                <a:solidFill>
                  <a:srgbClr val="000000"/>
                </a:solidFill>
                <a:effectLst/>
                <a:latin typeface="system-ui"/>
              </a:rPr>
              <a:t>11 </a:t>
            </a:r>
            <a:r>
              <a:rPr lang="en-US" b="0" i="0" dirty="0">
                <a:solidFill>
                  <a:srgbClr val="000000"/>
                </a:solidFill>
                <a:effectLst/>
                <a:latin typeface="system-ui"/>
              </a:rPr>
              <a:t>For this reason God will send upon them a deluding influence so that they will believe what is false, </a:t>
            </a:r>
            <a:r>
              <a:rPr lang="en-US" b="1" i="0" baseline="30000" dirty="0">
                <a:solidFill>
                  <a:srgbClr val="000000"/>
                </a:solidFill>
                <a:effectLst/>
                <a:latin typeface="system-ui"/>
              </a:rPr>
              <a:t>12 </a:t>
            </a:r>
            <a:r>
              <a:rPr lang="en-US" b="0" i="0" dirty="0">
                <a:solidFill>
                  <a:srgbClr val="000000"/>
                </a:solidFill>
                <a:effectLst/>
                <a:latin typeface="system-ui"/>
              </a:rPr>
              <a:t>in order that they all may be judged who did not believe the truth, but took pleasure in wickedness.</a:t>
            </a:r>
          </a:p>
          <a:p>
            <a:endParaRPr lang="en-US" b="0" i="0" dirty="0">
              <a:solidFill>
                <a:srgbClr val="000000"/>
              </a:solidFill>
              <a:effectLst/>
              <a:latin typeface="system-ui"/>
            </a:endParaRPr>
          </a:p>
          <a:p>
            <a:pPr algn="l"/>
            <a:r>
              <a:rPr lang="en-US" b="0" i="0" dirty="0">
                <a:solidFill>
                  <a:srgbClr val="000000"/>
                </a:solidFill>
                <a:effectLst/>
                <a:latin typeface="system-ui"/>
              </a:rPr>
              <a:t>Matthew 13:14-15 In their case the prophecy of Isaiah is being fulfilled, which says, ‘</a:t>
            </a:r>
            <a:r>
              <a:rPr lang="en-US" b="0" i="0" cap="small" dirty="0">
                <a:solidFill>
                  <a:srgbClr val="000000"/>
                </a:solidFill>
                <a:effectLst/>
                <a:latin typeface="system-ui"/>
              </a:rPr>
              <a:t>You will keep on hearing</a:t>
            </a:r>
            <a:r>
              <a:rPr lang="en-US" b="0" i="0" dirty="0">
                <a:solidFill>
                  <a:srgbClr val="000000"/>
                </a:solidFill>
                <a:effectLst/>
                <a:latin typeface="system-ui"/>
              </a:rPr>
              <a:t>, </a:t>
            </a:r>
            <a:r>
              <a:rPr lang="en-US" b="0" i="0" cap="small" dirty="0">
                <a:solidFill>
                  <a:srgbClr val="000000"/>
                </a:solidFill>
                <a:effectLst/>
                <a:latin typeface="system-ui"/>
              </a:rPr>
              <a:t>but will not understand</a:t>
            </a:r>
            <a:r>
              <a:rPr lang="en-US" b="0" i="0" dirty="0">
                <a:solidFill>
                  <a:srgbClr val="000000"/>
                </a:solidFill>
                <a:effectLst/>
                <a:latin typeface="system-ui"/>
              </a:rPr>
              <a:t>; </a:t>
            </a:r>
            <a:r>
              <a:rPr lang="en-US" b="0" i="0" cap="small" dirty="0">
                <a:solidFill>
                  <a:srgbClr val="000000"/>
                </a:solidFill>
                <a:effectLst/>
                <a:latin typeface="system-ui"/>
              </a:rPr>
              <a:t>You will keep on seeing, but will not perceive</a:t>
            </a:r>
            <a:r>
              <a:rPr lang="en-US" b="0" i="0" dirty="0">
                <a:solidFill>
                  <a:srgbClr val="000000"/>
                </a:solidFill>
                <a:effectLst/>
                <a:latin typeface="system-ui"/>
              </a:rPr>
              <a:t>; </a:t>
            </a:r>
            <a:r>
              <a:rPr lang="en-US" b="1" i="0" baseline="30000" dirty="0">
                <a:solidFill>
                  <a:srgbClr val="000000"/>
                </a:solidFill>
                <a:effectLst/>
                <a:latin typeface="system-ui"/>
              </a:rPr>
              <a:t>15 </a:t>
            </a:r>
            <a:r>
              <a:rPr lang="en-US" b="0" i="0" cap="small" dirty="0">
                <a:solidFill>
                  <a:srgbClr val="000000"/>
                </a:solidFill>
                <a:effectLst/>
                <a:latin typeface="system-ui"/>
              </a:rPr>
              <a:t>For the heart of this people has become dull</a:t>
            </a:r>
            <a:r>
              <a:rPr lang="en-US" b="0" i="0" dirty="0">
                <a:solidFill>
                  <a:srgbClr val="000000"/>
                </a:solidFill>
                <a:effectLst/>
                <a:latin typeface="system-ui"/>
              </a:rPr>
              <a:t>, </a:t>
            </a:r>
            <a:r>
              <a:rPr lang="en-US" b="0" i="0" cap="small" dirty="0">
                <a:solidFill>
                  <a:srgbClr val="000000"/>
                </a:solidFill>
                <a:effectLst/>
                <a:latin typeface="system-ui"/>
              </a:rPr>
              <a:t>With their ears they scarcely hear</a:t>
            </a:r>
            <a:r>
              <a:rPr lang="en-US" b="0" i="0" dirty="0">
                <a:solidFill>
                  <a:srgbClr val="000000"/>
                </a:solidFill>
                <a:effectLst/>
                <a:latin typeface="system-ui"/>
              </a:rPr>
              <a:t>, </a:t>
            </a:r>
            <a:r>
              <a:rPr lang="en-US" b="0" i="0" cap="small" dirty="0">
                <a:solidFill>
                  <a:srgbClr val="000000"/>
                </a:solidFill>
                <a:effectLst/>
                <a:latin typeface="system-ui"/>
              </a:rPr>
              <a:t>And they have closed their eyes</a:t>
            </a:r>
            <a:r>
              <a:rPr lang="en-US" b="0" i="0" dirty="0">
                <a:solidFill>
                  <a:srgbClr val="000000"/>
                </a:solidFill>
                <a:effectLst/>
                <a:latin typeface="system-ui"/>
              </a:rPr>
              <a:t>, </a:t>
            </a:r>
            <a:r>
              <a:rPr lang="en-US" b="0" i="0" cap="small" dirty="0">
                <a:solidFill>
                  <a:srgbClr val="000000"/>
                </a:solidFill>
                <a:effectLst/>
                <a:latin typeface="system-ui"/>
              </a:rPr>
              <a:t>Otherwise they would see with their eyes</a:t>
            </a:r>
            <a:r>
              <a:rPr lang="en-US" b="0" i="0" dirty="0">
                <a:solidFill>
                  <a:srgbClr val="000000"/>
                </a:solidFill>
                <a:effectLst/>
                <a:latin typeface="system-ui"/>
              </a:rPr>
              <a:t>, </a:t>
            </a:r>
            <a:r>
              <a:rPr lang="en-US" b="0" i="0" cap="small" dirty="0">
                <a:solidFill>
                  <a:srgbClr val="000000"/>
                </a:solidFill>
                <a:effectLst/>
                <a:latin typeface="system-ui"/>
              </a:rPr>
              <a:t>Hear with their ears</a:t>
            </a:r>
            <a:r>
              <a:rPr lang="en-US" b="0" i="0" dirty="0">
                <a:solidFill>
                  <a:srgbClr val="000000"/>
                </a:solidFill>
                <a:effectLst/>
                <a:latin typeface="system-ui"/>
              </a:rPr>
              <a:t>, </a:t>
            </a:r>
            <a:r>
              <a:rPr lang="en-US" b="0" i="0" cap="small" dirty="0">
                <a:solidFill>
                  <a:srgbClr val="000000"/>
                </a:solidFill>
                <a:effectLst/>
                <a:latin typeface="system-ui"/>
              </a:rPr>
              <a:t>And understand with their heart and return</a:t>
            </a:r>
            <a:r>
              <a:rPr lang="en-US" b="0" i="0" dirty="0">
                <a:solidFill>
                  <a:srgbClr val="000000"/>
                </a:solidFill>
                <a:effectLst/>
                <a:latin typeface="system-ui"/>
              </a:rPr>
              <a:t>, </a:t>
            </a:r>
            <a:r>
              <a:rPr lang="en-US" b="0" i="0" cap="small" dirty="0">
                <a:solidFill>
                  <a:srgbClr val="000000"/>
                </a:solidFill>
                <a:effectLst/>
                <a:latin typeface="system-ui"/>
              </a:rPr>
              <a:t>And I would heal them</a:t>
            </a:r>
            <a:r>
              <a:rPr lang="en-US" b="0" i="0" dirty="0">
                <a:solidFill>
                  <a:srgbClr val="000000"/>
                </a:solidFill>
                <a:effectLst/>
                <a:latin typeface="system-ui"/>
              </a:rPr>
              <a:t>.’</a:t>
            </a:r>
          </a:p>
          <a:p>
            <a:endParaRPr lang="en-US" dirty="0"/>
          </a:p>
          <a:p>
            <a:pPr defTabSz="936942">
              <a:defRPr/>
            </a:pPr>
            <a:r>
              <a:rPr lang="en-US" dirty="0"/>
              <a:t>2 Corinthians 4:4 </a:t>
            </a:r>
            <a:r>
              <a:rPr lang="en-US" i="0" dirty="0"/>
              <a:t>“…in whose case the god of this world has blinded the minds of the unbelieving so that they might not see the light of the gospel of the glory of Christ, who is the image of God.”</a:t>
            </a:r>
            <a:br>
              <a:rPr lang="en-US" dirty="0"/>
            </a:br>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8</a:t>
            </a:fld>
            <a:endParaRPr lang="en-US" altLang="en-US"/>
          </a:p>
        </p:txBody>
      </p:sp>
      <p:sp>
        <p:nvSpPr>
          <p:cNvPr id="6" name="Footer Placeholder 5">
            <a:extLst>
              <a:ext uri="{FF2B5EF4-FFF2-40B4-BE49-F238E27FC236}">
                <a16:creationId xmlns:a16="http://schemas.microsoft.com/office/drawing/2014/main" id="{0CD38791-E2B9-A0B9-F49B-A3517576D268}"/>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CA181400-8C97-530D-3051-6CB695B11310}"/>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3866812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defTabSz="936942">
              <a:defRPr/>
            </a:pPr>
            <a:r>
              <a:rPr lang="en-US" b="0" i="0" dirty="0">
                <a:solidFill>
                  <a:srgbClr val="000000"/>
                </a:solidFill>
                <a:effectLst/>
                <a:latin typeface="system-ui"/>
              </a:rPr>
              <a:t>2 Peter 3:16 </a:t>
            </a:r>
            <a:r>
              <a:rPr lang="en-US" b="1" i="0" baseline="30000" dirty="0">
                <a:solidFill>
                  <a:srgbClr val="000000"/>
                </a:solidFill>
                <a:effectLst/>
                <a:latin typeface="system-ui"/>
              </a:rPr>
              <a:t>16 </a:t>
            </a:r>
            <a:r>
              <a:rPr lang="en-US" b="0" i="0" dirty="0">
                <a:solidFill>
                  <a:srgbClr val="000000"/>
                </a:solidFill>
                <a:effectLst/>
                <a:latin typeface="system-ui"/>
              </a:rPr>
              <a:t>as also in all </a:t>
            </a:r>
            <a:r>
              <a:rPr lang="en-US" b="0" i="1" dirty="0">
                <a:solidFill>
                  <a:srgbClr val="000000"/>
                </a:solidFill>
                <a:effectLst/>
                <a:latin typeface="system-ui"/>
              </a:rPr>
              <a:t>his</a:t>
            </a:r>
            <a:r>
              <a:rPr lang="en-US" b="0" i="0" dirty="0">
                <a:solidFill>
                  <a:srgbClr val="000000"/>
                </a:solidFill>
                <a:effectLst/>
                <a:latin typeface="system-ui"/>
              </a:rPr>
              <a:t> letters, speaking in them of these things, in which are some things hard to understand, which the untaught and unstable distort, as </a:t>
            </a:r>
            <a:r>
              <a:rPr lang="en-US" b="0" i="1" dirty="0">
                <a:solidFill>
                  <a:srgbClr val="000000"/>
                </a:solidFill>
                <a:effectLst/>
                <a:latin typeface="system-ui"/>
              </a:rPr>
              <a:t>they do</a:t>
            </a:r>
            <a:r>
              <a:rPr lang="en-US" b="0" i="0" dirty="0">
                <a:solidFill>
                  <a:srgbClr val="000000"/>
                </a:solidFill>
                <a:effectLst/>
                <a:latin typeface="system-ui"/>
              </a:rPr>
              <a:t> also the rest of the Scriptures, to their own destruction.</a:t>
            </a:r>
          </a:p>
          <a:p>
            <a:pPr defTabSz="936942">
              <a:defRPr/>
            </a:pPr>
            <a:endParaRPr lang="en-US" b="0" i="0" dirty="0">
              <a:solidFill>
                <a:srgbClr val="000000"/>
              </a:solidFill>
              <a:effectLst/>
              <a:latin typeface="system-ui"/>
            </a:endParaRPr>
          </a:p>
          <a:p>
            <a:pPr defTabSz="936942">
              <a:defRPr/>
            </a:pPr>
            <a:r>
              <a:rPr lang="en-US" dirty="0"/>
              <a:t>Hebrews 5:13-14 </a:t>
            </a:r>
            <a:r>
              <a:rPr lang="en-US" b="0" i="0" dirty="0">
                <a:solidFill>
                  <a:srgbClr val="000000"/>
                </a:solidFill>
                <a:effectLst/>
                <a:latin typeface="system-ui"/>
              </a:rPr>
              <a:t>For everyone who partakes </a:t>
            </a:r>
            <a:r>
              <a:rPr lang="en-US" b="0" i="1" dirty="0">
                <a:solidFill>
                  <a:srgbClr val="000000"/>
                </a:solidFill>
                <a:effectLst/>
                <a:latin typeface="system-ui"/>
              </a:rPr>
              <a:t>only</a:t>
            </a:r>
            <a:r>
              <a:rPr lang="en-US" b="0" i="0" dirty="0">
                <a:solidFill>
                  <a:srgbClr val="000000"/>
                </a:solidFill>
                <a:effectLst/>
                <a:latin typeface="system-ui"/>
              </a:rPr>
              <a:t> of milk is not accustomed to the word of righteousness, for he is an infant. </a:t>
            </a:r>
            <a:r>
              <a:rPr lang="en-US" b="1" i="0" baseline="30000" dirty="0">
                <a:solidFill>
                  <a:srgbClr val="000000"/>
                </a:solidFill>
                <a:effectLst/>
                <a:latin typeface="system-ui"/>
              </a:rPr>
              <a:t>14 </a:t>
            </a:r>
            <a:r>
              <a:rPr lang="en-US" b="0" i="0" dirty="0">
                <a:solidFill>
                  <a:srgbClr val="000000"/>
                </a:solidFill>
                <a:effectLst/>
                <a:latin typeface="system-ui"/>
              </a:rPr>
              <a:t>But solid food is for the mature, who because of practice have their senses trained to discern good and evil.</a:t>
            </a:r>
          </a:p>
          <a:p>
            <a:pPr defTabSz="936942">
              <a:defRPr/>
            </a:pPr>
            <a:endParaRPr lang="en-US" b="0" i="0" dirty="0">
              <a:solidFill>
                <a:srgbClr val="000000"/>
              </a:solidFill>
              <a:effectLst/>
              <a:latin typeface="system-ui"/>
            </a:endParaRPr>
          </a:p>
          <a:p>
            <a:pPr defTabSz="936942">
              <a:defRPr/>
            </a:pPr>
            <a:r>
              <a:rPr lang="en-US" b="0" i="0" dirty="0">
                <a:solidFill>
                  <a:srgbClr val="000000"/>
                </a:solidFill>
                <a:effectLst/>
                <a:latin typeface="system-ui"/>
              </a:rPr>
              <a:t>1 Corinthians 14:33 for God is not </a:t>
            </a:r>
            <a:r>
              <a:rPr lang="en-US" b="0" i="1" dirty="0">
                <a:solidFill>
                  <a:srgbClr val="000000"/>
                </a:solidFill>
                <a:effectLst/>
                <a:latin typeface="system-ui"/>
              </a:rPr>
              <a:t>a God</a:t>
            </a:r>
            <a:r>
              <a:rPr lang="en-US" b="0" i="0" dirty="0">
                <a:solidFill>
                  <a:srgbClr val="000000"/>
                </a:solidFill>
                <a:effectLst/>
                <a:latin typeface="system-ui"/>
              </a:rPr>
              <a:t> of confusion but of peace, as in all the churches of the saints.</a:t>
            </a:r>
          </a:p>
          <a:p>
            <a:pPr defTabSz="936942">
              <a:defRPr/>
            </a:pPr>
            <a:endParaRPr lang="en-US" b="0" i="0" dirty="0">
              <a:solidFill>
                <a:srgbClr val="000000"/>
              </a:solidFill>
              <a:effectLst/>
              <a:latin typeface="system-ui"/>
            </a:endParaRPr>
          </a:p>
          <a:p>
            <a:pPr defTabSz="936942">
              <a:defRPr/>
            </a:pPr>
            <a:r>
              <a:rPr lang="en-US" b="0" i="0" dirty="0">
                <a:solidFill>
                  <a:srgbClr val="000000"/>
                </a:solidFill>
                <a:effectLst/>
                <a:latin typeface="system-ui"/>
              </a:rPr>
              <a:t>Acts 17:10-11 The brethren immediately sent Paul and Silas away by night to Berea, and when they arrived, they went into the synagogue of the Jews. Now these were more noble-minded than those in Thessalonica, for they received the word with great eagerness, examining the Scriptures daily </a:t>
            </a:r>
            <a:r>
              <a:rPr lang="en-US" b="0" i="1" dirty="0">
                <a:solidFill>
                  <a:srgbClr val="000000"/>
                </a:solidFill>
                <a:effectLst/>
                <a:latin typeface="system-ui"/>
              </a:rPr>
              <a:t>to see</a:t>
            </a:r>
            <a:r>
              <a:rPr lang="en-US" b="0" i="0" dirty="0">
                <a:solidFill>
                  <a:srgbClr val="000000"/>
                </a:solidFill>
                <a:effectLst/>
                <a:latin typeface="system-ui"/>
              </a:rPr>
              <a:t> whether these things were so. </a:t>
            </a:r>
          </a:p>
          <a:p>
            <a:pPr defTabSz="936942">
              <a:defRPr/>
            </a:pPr>
            <a:endParaRPr lang="en-US" b="0" i="0" dirty="0">
              <a:solidFill>
                <a:srgbClr val="000000"/>
              </a:solidFill>
              <a:effectLst/>
              <a:latin typeface="system-ui"/>
            </a:endParaRPr>
          </a:p>
          <a:p>
            <a:pPr defTabSz="936942">
              <a:defRPr/>
            </a:pPr>
            <a:r>
              <a:rPr lang="en-US" b="0" i="0" dirty="0">
                <a:solidFill>
                  <a:srgbClr val="000000"/>
                </a:solidFill>
                <a:effectLst/>
                <a:latin typeface="system-ui"/>
              </a:rPr>
              <a:t>John 7:17 If anyone is willing to do His will, he will know of the teaching, whether it is of God or </a:t>
            </a:r>
            <a:r>
              <a:rPr lang="en-US" b="0" i="1" dirty="0">
                <a:solidFill>
                  <a:srgbClr val="000000"/>
                </a:solidFill>
                <a:effectLst/>
                <a:latin typeface="system-ui"/>
              </a:rPr>
              <a:t>whether</a:t>
            </a:r>
            <a:r>
              <a:rPr lang="en-US" b="0" i="0" dirty="0">
                <a:solidFill>
                  <a:srgbClr val="000000"/>
                </a:solidFill>
                <a:effectLst/>
                <a:latin typeface="system-ui"/>
              </a:rPr>
              <a:t> I speak from Myself. </a:t>
            </a:r>
          </a:p>
          <a:p>
            <a:pPr defTabSz="936942">
              <a:defRPr/>
            </a:pPr>
            <a:endParaRPr lang="en-US" b="0" i="0" dirty="0">
              <a:solidFill>
                <a:srgbClr val="000000"/>
              </a:solidFill>
              <a:effectLst/>
              <a:latin typeface="system-ui"/>
            </a:endParaRPr>
          </a:p>
          <a:p>
            <a:pPr defTabSz="936942">
              <a:defRPr/>
            </a:pPr>
            <a:r>
              <a:rPr lang="en-US" b="0" i="0" dirty="0">
                <a:solidFill>
                  <a:srgbClr val="000000"/>
                </a:solidFill>
                <a:effectLst/>
                <a:latin typeface="system-ui"/>
              </a:rPr>
              <a:t>1 Thessalonians 2:13 For this reason we also constantly thank God that when you received the word of God which you heard from us, you accepted </a:t>
            </a:r>
            <a:r>
              <a:rPr lang="en-US" b="0" i="1" dirty="0">
                <a:solidFill>
                  <a:srgbClr val="000000"/>
                </a:solidFill>
                <a:effectLst/>
                <a:latin typeface="system-ui"/>
              </a:rPr>
              <a:t>it</a:t>
            </a:r>
            <a:r>
              <a:rPr lang="en-US" b="0" i="0" dirty="0">
                <a:solidFill>
                  <a:srgbClr val="000000"/>
                </a:solidFill>
                <a:effectLst/>
                <a:latin typeface="system-ui"/>
              </a:rPr>
              <a:t> not </a:t>
            </a:r>
            <a:r>
              <a:rPr lang="en-US" b="0" i="1" dirty="0">
                <a:solidFill>
                  <a:srgbClr val="000000"/>
                </a:solidFill>
                <a:effectLst/>
                <a:latin typeface="system-ui"/>
              </a:rPr>
              <a:t>as</a:t>
            </a:r>
            <a:r>
              <a:rPr lang="en-US" b="0" i="0" dirty="0">
                <a:solidFill>
                  <a:srgbClr val="000000"/>
                </a:solidFill>
                <a:effectLst/>
                <a:latin typeface="system-ui"/>
              </a:rPr>
              <a:t> the word of men, but </a:t>
            </a:r>
            <a:r>
              <a:rPr lang="en-US" b="0" i="1" dirty="0">
                <a:solidFill>
                  <a:srgbClr val="000000"/>
                </a:solidFill>
                <a:effectLst/>
                <a:latin typeface="system-ui"/>
              </a:rPr>
              <a:t>for</a:t>
            </a:r>
            <a:r>
              <a:rPr lang="en-US" b="0" i="0" dirty="0">
                <a:solidFill>
                  <a:srgbClr val="000000"/>
                </a:solidFill>
                <a:effectLst/>
                <a:latin typeface="system-ui"/>
              </a:rPr>
              <a:t> what it really is, the word of God, which also performs its work in you who believe. </a:t>
            </a:r>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10</a:t>
            </a:fld>
            <a:endParaRPr lang="en-US" altLang="en-US"/>
          </a:p>
        </p:txBody>
      </p:sp>
      <p:sp>
        <p:nvSpPr>
          <p:cNvPr id="6" name="Footer Placeholder 5">
            <a:extLst>
              <a:ext uri="{FF2B5EF4-FFF2-40B4-BE49-F238E27FC236}">
                <a16:creationId xmlns:a16="http://schemas.microsoft.com/office/drawing/2014/main" id="{36AF9C55-A117-9C07-059F-4B65FDE7BC5F}"/>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27C316B1-65BA-55CB-E069-7F26F89A37DC}"/>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1012441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Luke 1:51 </a:t>
            </a:r>
            <a:r>
              <a:rPr lang="en-US" b="0" i="0" dirty="0">
                <a:solidFill>
                  <a:srgbClr val="000000"/>
                </a:solidFill>
                <a:effectLst/>
                <a:latin typeface="system-ui"/>
              </a:rPr>
              <a:t>“He has done mighty deeds with His arm; He has scattered </a:t>
            </a:r>
            <a:r>
              <a:rPr lang="en-US" b="0" i="1" dirty="0">
                <a:solidFill>
                  <a:srgbClr val="000000"/>
                </a:solidFill>
                <a:effectLst/>
                <a:latin typeface="system-ui"/>
              </a:rPr>
              <a:t>those who were</a:t>
            </a:r>
            <a:r>
              <a:rPr lang="en-US" b="0" i="0" dirty="0">
                <a:solidFill>
                  <a:srgbClr val="000000"/>
                </a:solidFill>
                <a:effectLst/>
                <a:latin typeface="system-ui"/>
              </a:rPr>
              <a:t> proud in the thoughts of their heart.</a:t>
            </a:r>
          </a:p>
          <a:p>
            <a:endParaRPr lang="en-US" dirty="0"/>
          </a:p>
          <a:p>
            <a:r>
              <a:rPr lang="en-US" dirty="0"/>
              <a:t>Jeremiah 9:3-6 </a:t>
            </a:r>
            <a:r>
              <a:rPr lang="en-US" b="0" i="0" dirty="0">
                <a:solidFill>
                  <a:srgbClr val="000000"/>
                </a:solidFill>
                <a:effectLst/>
                <a:latin typeface="system-ui"/>
              </a:rPr>
              <a:t>“They bend their tongue </a:t>
            </a:r>
            <a:r>
              <a:rPr lang="en-US" b="0" i="1" dirty="0">
                <a:solidFill>
                  <a:srgbClr val="000000"/>
                </a:solidFill>
                <a:effectLst/>
                <a:latin typeface="system-ui"/>
              </a:rPr>
              <a:t>like</a:t>
            </a:r>
            <a:r>
              <a:rPr lang="en-US" b="0" i="0" dirty="0">
                <a:solidFill>
                  <a:srgbClr val="000000"/>
                </a:solidFill>
                <a:effectLst/>
                <a:latin typeface="system-ui"/>
              </a:rPr>
              <a:t> their bow; Lies and not truth prevail in the land; For they proceed from evil to evil, And they do not know Me,” declares the </a:t>
            </a:r>
            <a:r>
              <a:rPr lang="en-US" b="0" i="0" cap="small" dirty="0">
                <a:solidFill>
                  <a:srgbClr val="000000"/>
                </a:solidFill>
                <a:effectLst/>
                <a:latin typeface="system-ui"/>
              </a:rPr>
              <a:t>Lord</a:t>
            </a:r>
            <a:r>
              <a:rPr lang="en-US" b="0" i="0" dirty="0">
                <a:solidFill>
                  <a:srgbClr val="000000"/>
                </a:solidFill>
                <a:effectLst/>
                <a:latin typeface="system-ui"/>
              </a:rPr>
              <a:t>. </a:t>
            </a:r>
            <a:r>
              <a:rPr lang="en-US" b="1" i="0" baseline="30000" dirty="0">
                <a:solidFill>
                  <a:srgbClr val="000000"/>
                </a:solidFill>
                <a:effectLst/>
                <a:latin typeface="system-ui"/>
              </a:rPr>
              <a:t>4 </a:t>
            </a:r>
            <a:r>
              <a:rPr lang="en-US" b="0" i="0" dirty="0">
                <a:solidFill>
                  <a:srgbClr val="000000"/>
                </a:solidFill>
                <a:effectLst/>
                <a:latin typeface="system-ui"/>
              </a:rPr>
              <a:t>“Let everyone be on guard against his neighbor, And do not trust any brother; Because every brother deals craftily, And every neighbor goes about as a slanderer. </a:t>
            </a:r>
            <a:r>
              <a:rPr lang="en-US" b="1" i="0" baseline="30000" dirty="0">
                <a:solidFill>
                  <a:srgbClr val="000000"/>
                </a:solidFill>
                <a:effectLst/>
                <a:latin typeface="system-ui"/>
              </a:rPr>
              <a:t>5 </a:t>
            </a:r>
            <a:r>
              <a:rPr lang="en-US" b="0" i="0" dirty="0">
                <a:solidFill>
                  <a:srgbClr val="000000"/>
                </a:solidFill>
                <a:effectLst/>
                <a:latin typeface="system-ui"/>
              </a:rPr>
              <a:t>“Everyone deceives his neighbor And does not speak the truth, They have taught their tongue to speak lies; They weary themselves committing iniquity. </a:t>
            </a:r>
            <a:r>
              <a:rPr lang="en-US" b="1" i="0" baseline="30000" dirty="0">
                <a:solidFill>
                  <a:srgbClr val="000000"/>
                </a:solidFill>
                <a:effectLst/>
                <a:latin typeface="system-ui"/>
              </a:rPr>
              <a:t>6 </a:t>
            </a:r>
            <a:r>
              <a:rPr lang="en-US" b="0" i="0" dirty="0">
                <a:solidFill>
                  <a:srgbClr val="000000"/>
                </a:solidFill>
                <a:effectLst/>
                <a:latin typeface="system-ui"/>
              </a:rPr>
              <a:t>“Your dwelling is in the midst of deceit; Through deceit they refuse to know Me,” declares the </a:t>
            </a:r>
            <a:r>
              <a:rPr lang="en-US" b="0" i="0" cap="small" dirty="0">
                <a:solidFill>
                  <a:srgbClr val="000000"/>
                </a:solidFill>
                <a:effectLst/>
                <a:latin typeface="system-ui"/>
              </a:rPr>
              <a:t>Lord</a:t>
            </a:r>
            <a:r>
              <a:rPr lang="en-US" b="0" i="0" dirty="0">
                <a:solidFill>
                  <a:srgbClr val="000000"/>
                </a:solidFill>
                <a:effectLst/>
                <a:latin typeface="system-ui"/>
              </a:rPr>
              <a:t>.</a:t>
            </a:r>
          </a:p>
          <a:p>
            <a:endParaRPr lang="en-US" b="0" i="0" dirty="0">
              <a:solidFill>
                <a:srgbClr val="000000"/>
              </a:solidFill>
              <a:effectLst/>
              <a:latin typeface="system-ui"/>
            </a:endParaRPr>
          </a:p>
          <a:p>
            <a:r>
              <a:rPr lang="en-US" b="0" i="0" dirty="0">
                <a:solidFill>
                  <a:srgbClr val="000000"/>
                </a:solidFill>
                <a:effectLst/>
                <a:latin typeface="system-ui"/>
              </a:rPr>
              <a:t>Jeremiah 9:13-16 The </a:t>
            </a:r>
            <a:r>
              <a:rPr lang="en-US" b="0" i="0" cap="small" dirty="0">
                <a:solidFill>
                  <a:srgbClr val="000000"/>
                </a:solidFill>
                <a:effectLst/>
                <a:latin typeface="system-ui"/>
              </a:rPr>
              <a:t>Lord</a:t>
            </a:r>
            <a:r>
              <a:rPr lang="en-US" b="0" i="0" dirty="0">
                <a:solidFill>
                  <a:srgbClr val="000000"/>
                </a:solidFill>
                <a:effectLst/>
                <a:latin typeface="system-ui"/>
              </a:rPr>
              <a:t> said, “Because they have forsaken My law which I set before them, and have not obeyed My voice nor walked according to it, </a:t>
            </a:r>
            <a:r>
              <a:rPr lang="en-US" b="1" i="0" baseline="30000" dirty="0">
                <a:solidFill>
                  <a:srgbClr val="000000"/>
                </a:solidFill>
                <a:effectLst/>
                <a:latin typeface="system-ui"/>
              </a:rPr>
              <a:t>14 </a:t>
            </a:r>
            <a:r>
              <a:rPr lang="en-US" b="0" i="0" dirty="0">
                <a:solidFill>
                  <a:srgbClr val="000000"/>
                </a:solidFill>
                <a:effectLst/>
                <a:latin typeface="system-ui"/>
              </a:rPr>
              <a:t>but have walked after the stubbornness of their heart and after the Baals, as their fathers taught them,” </a:t>
            </a:r>
            <a:r>
              <a:rPr lang="en-US" b="1" i="0" baseline="30000" dirty="0">
                <a:solidFill>
                  <a:srgbClr val="000000"/>
                </a:solidFill>
                <a:effectLst/>
                <a:latin typeface="system-ui"/>
              </a:rPr>
              <a:t>15 </a:t>
            </a:r>
            <a:r>
              <a:rPr lang="en-US" b="0" i="0" dirty="0">
                <a:solidFill>
                  <a:srgbClr val="000000"/>
                </a:solidFill>
                <a:effectLst/>
                <a:latin typeface="system-ui"/>
              </a:rPr>
              <a:t>therefore thus says the </a:t>
            </a:r>
            <a:r>
              <a:rPr lang="en-US" b="0" i="0" cap="small" dirty="0">
                <a:solidFill>
                  <a:srgbClr val="000000"/>
                </a:solidFill>
                <a:effectLst/>
                <a:latin typeface="system-ui"/>
              </a:rPr>
              <a:t>Lord</a:t>
            </a:r>
            <a:r>
              <a:rPr lang="en-US" b="0" i="0" dirty="0">
                <a:solidFill>
                  <a:srgbClr val="000000"/>
                </a:solidFill>
                <a:effectLst/>
                <a:latin typeface="system-ui"/>
              </a:rPr>
              <a:t> of hosts, the God of Israel, “behold, I will feed them, this people, with wormwood and give them poisoned water to drink. </a:t>
            </a:r>
            <a:r>
              <a:rPr lang="en-US" b="1" i="0" baseline="30000" dirty="0">
                <a:solidFill>
                  <a:srgbClr val="000000"/>
                </a:solidFill>
                <a:effectLst/>
                <a:latin typeface="system-ui"/>
              </a:rPr>
              <a:t>16 </a:t>
            </a:r>
            <a:r>
              <a:rPr lang="en-US" b="0" i="0" dirty="0">
                <a:solidFill>
                  <a:srgbClr val="000000"/>
                </a:solidFill>
                <a:effectLst/>
                <a:latin typeface="system-ui"/>
              </a:rPr>
              <a:t>I will scatter them among the nations, whom neither they nor their fathers have known; and I will send the sword after them until I have annihilated them.”</a:t>
            </a:r>
          </a:p>
          <a:p>
            <a:endParaRPr lang="en-US" b="0" i="0" dirty="0">
              <a:solidFill>
                <a:srgbClr val="000000"/>
              </a:solidFill>
              <a:effectLst/>
              <a:latin typeface="system-ui"/>
            </a:endParaRPr>
          </a:p>
          <a:p>
            <a:r>
              <a:rPr lang="en-US" b="0" i="0" dirty="0">
                <a:solidFill>
                  <a:srgbClr val="000000"/>
                </a:solidFill>
                <a:effectLst/>
                <a:latin typeface="system-ui"/>
              </a:rPr>
              <a:t>Isaiah 55:8-9 “For My thoughts are not your thoughts, Nor are your ways My ways,” declares the </a:t>
            </a:r>
            <a:r>
              <a:rPr lang="en-US" b="0" i="0" cap="small" dirty="0">
                <a:solidFill>
                  <a:srgbClr val="000000"/>
                </a:solidFill>
                <a:effectLst/>
                <a:latin typeface="system-ui"/>
              </a:rPr>
              <a:t>Lord</a:t>
            </a:r>
            <a:r>
              <a:rPr lang="en-US" b="0" i="0" dirty="0">
                <a:solidFill>
                  <a:srgbClr val="000000"/>
                </a:solidFill>
                <a:effectLst/>
                <a:latin typeface="system-ui"/>
              </a:rPr>
              <a:t>. </a:t>
            </a:r>
            <a:r>
              <a:rPr lang="en-US" b="1" i="0" baseline="30000" dirty="0">
                <a:solidFill>
                  <a:srgbClr val="000000"/>
                </a:solidFill>
                <a:effectLst/>
                <a:latin typeface="system-ui"/>
              </a:rPr>
              <a:t>9 </a:t>
            </a:r>
            <a:r>
              <a:rPr lang="en-US" b="0" i="0" dirty="0">
                <a:solidFill>
                  <a:srgbClr val="000000"/>
                </a:solidFill>
                <a:effectLst/>
                <a:latin typeface="system-ui"/>
              </a:rPr>
              <a:t>“For </a:t>
            </a:r>
            <a:r>
              <a:rPr lang="en-US" b="0" i="1" dirty="0">
                <a:solidFill>
                  <a:srgbClr val="000000"/>
                </a:solidFill>
                <a:effectLst/>
                <a:latin typeface="system-ui"/>
              </a:rPr>
              <a:t>as</a:t>
            </a:r>
            <a:r>
              <a:rPr lang="en-US" b="0" i="0" dirty="0">
                <a:solidFill>
                  <a:srgbClr val="000000"/>
                </a:solidFill>
                <a:effectLst/>
                <a:latin typeface="system-ui"/>
              </a:rPr>
              <a:t> the heavens are higher than the earth, So are My ways higher than your ways And My thoughts than your thoughts.</a:t>
            </a:r>
          </a:p>
          <a:p>
            <a:endParaRPr lang="en-US" b="0" i="0" dirty="0">
              <a:solidFill>
                <a:srgbClr val="000000"/>
              </a:solidFill>
              <a:effectLst/>
              <a:latin typeface="system-ui"/>
            </a:endParaRPr>
          </a:p>
          <a:p>
            <a:r>
              <a:rPr lang="en-US" b="0" i="0" dirty="0">
                <a:solidFill>
                  <a:srgbClr val="000000"/>
                </a:solidFill>
                <a:effectLst/>
                <a:latin typeface="system-ui"/>
              </a:rPr>
              <a:t>Psalm 14:1 The fool has said in his heart, “There is no God.” They are corrupt, they have committed abominable deeds; There is no one who does good.</a:t>
            </a:r>
          </a:p>
          <a:p>
            <a:endParaRPr lang="en-US" b="0" i="0" dirty="0">
              <a:solidFill>
                <a:srgbClr val="000000"/>
              </a:solidFill>
              <a:effectLst/>
              <a:latin typeface="system-ui"/>
            </a:endParaRPr>
          </a:p>
          <a:p>
            <a:pPr algn="l"/>
            <a:r>
              <a:rPr lang="en-US" b="0" i="0" dirty="0">
                <a:solidFill>
                  <a:srgbClr val="000000"/>
                </a:solidFill>
                <a:effectLst/>
                <a:latin typeface="system-ui"/>
              </a:rPr>
              <a:t>1 Corinthians 1:18-25 </a:t>
            </a:r>
            <a:r>
              <a:rPr lang="en-US" b="1" i="0" baseline="30000" dirty="0">
                <a:solidFill>
                  <a:srgbClr val="000000"/>
                </a:solidFill>
                <a:effectLst/>
                <a:latin typeface="system-ui"/>
              </a:rPr>
              <a:t> </a:t>
            </a:r>
            <a:r>
              <a:rPr lang="en-US" b="0" i="0" dirty="0">
                <a:solidFill>
                  <a:srgbClr val="000000"/>
                </a:solidFill>
                <a:effectLst/>
                <a:latin typeface="system-ui"/>
              </a:rPr>
              <a:t>For the word of the cross is foolishness to those who are perishing, but to us who are being saved it is the power of God. </a:t>
            </a:r>
            <a:r>
              <a:rPr lang="en-US" b="1" i="0" baseline="30000" dirty="0">
                <a:solidFill>
                  <a:srgbClr val="000000"/>
                </a:solidFill>
                <a:effectLst/>
                <a:latin typeface="system-ui"/>
              </a:rPr>
              <a:t>19 </a:t>
            </a:r>
            <a:r>
              <a:rPr lang="en-US" b="0" i="0" dirty="0">
                <a:solidFill>
                  <a:srgbClr val="000000"/>
                </a:solidFill>
                <a:effectLst/>
                <a:latin typeface="system-ui"/>
              </a:rPr>
              <a:t>For it is written, “I </a:t>
            </a:r>
            <a:r>
              <a:rPr lang="en-US" b="0" i="0" cap="small" dirty="0">
                <a:solidFill>
                  <a:srgbClr val="000000"/>
                </a:solidFill>
                <a:effectLst/>
                <a:latin typeface="system-ui"/>
              </a:rPr>
              <a:t>will destroy the wisdom of the wise</a:t>
            </a:r>
            <a:r>
              <a:rPr lang="en-US" b="0" i="0" dirty="0">
                <a:solidFill>
                  <a:srgbClr val="000000"/>
                </a:solidFill>
                <a:effectLst/>
                <a:latin typeface="system-ui"/>
              </a:rPr>
              <a:t>, </a:t>
            </a:r>
            <a:r>
              <a:rPr lang="en-US" b="0" i="0" cap="small" dirty="0">
                <a:solidFill>
                  <a:srgbClr val="000000"/>
                </a:solidFill>
                <a:effectLst/>
                <a:latin typeface="system-ui"/>
              </a:rPr>
              <a:t>And the cleverness of the clever I will set aside</a:t>
            </a:r>
            <a:r>
              <a:rPr lang="en-US" b="0" i="0" dirty="0">
                <a:solidFill>
                  <a:srgbClr val="000000"/>
                </a:solidFill>
                <a:effectLst/>
                <a:latin typeface="system-ui"/>
              </a:rPr>
              <a:t>.” </a:t>
            </a:r>
            <a:r>
              <a:rPr lang="en-US" b="1" i="0" baseline="30000" dirty="0">
                <a:solidFill>
                  <a:srgbClr val="000000"/>
                </a:solidFill>
                <a:effectLst/>
                <a:latin typeface="system-ui"/>
              </a:rPr>
              <a:t>20 </a:t>
            </a:r>
            <a:r>
              <a:rPr lang="en-US" b="0" i="0" dirty="0">
                <a:solidFill>
                  <a:srgbClr val="000000"/>
                </a:solidFill>
                <a:effectLst/>
                <a:latin typeface="system-ui"/>
              </a:rPr>
              <a:t>Where is the wise man? Where is the scribe? Where is the debater of this age? Has not God made foolish the wisdom of the world? </a:t>
            </a:r>
            <a:r>
              <a:rPr lang="en-US" b="1" i="0" baseline="30000" dirty="0">
                <a:solidFill>
                  <a:srgbClr val="000000"/>
                </a:solidFill>
                <a:effectLst/>
                <a:latin typeface="system-ui"/>
              </a:rPr>
              <a:t>21 </a:t>
            </a:r>
            <a:r>
              <a:rPr lang="en-US" b="0" i="0" dirty="0">
                <a:solidFill>
                  <a:srgbClr val="000000"/>
                </a:solidFill>
                <a:effectLst/>
                <a:latin typeface="system-ui"/>
              </a:rPr>
              <a:t>For since in the wisdom of God the world through its wisdom did not </a:t>
            </a:r>
            <a:r>
              <a:rPr lang="en-US" b="0" i="1" dirty="0">
                <a:solidFill>
                  <a:srgbClr val="000000"/>
                </a:solidFill>
                <a:effectLst/>
                <a:latin typeface="system-ui"/>
              </a:rPr>
              <a:t>come to</a:t>
            </a:r>
            <a:r>
              <a:rPr lang="en-US" b="0" i="0" dirty="0">
                <a:solidFill>
                  <a:srgbClr val="000000"/>
                </a:solidFill>
                <a:effectLst/>
                <a:latin typeface="system-ui"/>
              </a:rPr>
              <a:t> know God, God was well-pleased through the foolishness of the message preached to save those who believe. </a:t>
            </a:r>
            <a:r>
              <a:rPr lang="en-US" b="1" i="0" baseline="30000" dirty="0">
                <a:solidFill>
                  <a:srgbClr val="000000"/>
                </a:solidFill>
                <a:effectLst/>
                <a:latin typeface="system-ui"/>
              </a:rPr>
              <a:t>22 </a:t>
            </a:r>
            <a:r>
              <a:rPr lang="en-US" b="0" i="0" dirty="0">
                <a:solidFill>
                  <a:srgbClr val="000000"/>
                </a:solidFill>
                <a:effectLst/>
                <a:latin typeface="system-ui"/>
              </a:rPr>
              <a:t>For indeed Jews ask for signs and Greeks search for wisdom; </a:t>
            </a:r>
            <a:r>
              <a:rPr lang="en-US" b="1" i="0" baseline="30000" dirty="0">
                <a:solidFill>
                  <a:srgbClr val="000000"/>
                </a:solidFill>
                <a:effectLst/>
                <a:latin typeface="system-ui"/>
              </a:rPr>
              <a:t>23 </a:t>
            </a:r>
            <a:r>
              <a:rPr lang="en-US" b="0" i="0" dirty="0">
                <a:solidFill>
                  <a:srgbClr val="000000"/>
                </a:solidFill>
                <a:effectLst/>
                <a:latin typeface="system-ui"/>
              </a:rPr>
              <a:t>but we preach Christ crucified, to Jews a stumbling block and to Gentiles foolishness, </a:t>
            </a:r>
            <a:r>
              <a:rPr lang="en-US" b="1" i="0" baseline="30000" dirty="0">
                <a:solidFill>
                  <a:srgbClr val="000000"/>
                </a:solidFill>
                <a:effectLst/>
                <a:latin typeface="system-ui"/>
              </a:rPr>
              <a:t>24 </a:t>
            </a:r>
            <a:r>
              <a:rPr lang="en-US" b="0" i="0" dirty="0">
                <a:solidFill>
                  <a:srgbClr val="000000"/>
                </a:solidFill>
                <a:effectLst/>
                <a:latin typeface="system-ui"/>
              </a:rPr>
              <a:t>but to those who are the called, both Jews and Greeks, Christ the power of God and the wisdom of God. </a:t>
            </a:r>
            <a:r>
              <a:rPr lang="en-US" b="1" i="0" baseline="30000" dirty="0">
                <a:solidFill>
                  <a:srgbClr val="000000"/>
                </a:solidFill>
                <a:effectLst/>
                <a:latin typeface="system-ui"/>
              </a:rPr>
              <a:t>25 </a:t>
            </a:r>
            <a:r>
              <a:rPr lang="en-US" b="0" i="0" dirty="0">
                <a:solidFill>
                  <a:srgbClr val="000000"/>
                </a:solidFill>
                <a:effectLst/>
                <a:latin typeface="system-ui"/>
              </a:rPr>
              <a:t>Because the foolishness of God is wiser than men, and the weakness of God is stronger than men.</a:t>
            </a:r>
          </a:p>
          <a:p>
            <a:endParaRPr lang="en-US" b="0" i="0" dirty="0">
              <a:solidFill>
                <a:srgbClr val="000000"/>
              </a:solidFill>
              <a:effectLst/>
              <a:latin typeface="system-ui"/>
            </a:endParaRPr>
          </a:p>
          <a:p>
            <a:r>
              <a:rPr lang="en-US" b="0" i="0" dirty="0">
                <a:solidFill>
                  <a:srgbClr val="000000"/>
                </a:solidFill>
                <a:effectLst/>
                <a:latin typeface="system-ui"/>
              </a:rPr>
              <a:t>1 Corinthians 2:7-8 but we speak God’s wisdom in a mystery, the hidden </a:t>
            </a:r>
            <a:r>
              <a:rPr lang="en-US" b="0" i="1" dirty="0">
                <a:solidFill>
                  <a:srgbClr val="000000"/>
                </a:solidFill>
                <a:effectLst/>
                <a:latin typeface="system-ui"/>
              </a:rPr>
              <a:t>wisdom</a:t>
            </a:r>
            <a:r>
              <a:rPr lang="en-US" b="0" i="0" dirty="0">
                <a:solidFill>
                  <a:srgbClr val="000000"/>
                </a:solidFill>
                <a:effectLst/>
                <a:latin typeface="system-ui"/>
              </a:rPr>
              <a:t> which God predestined before the ages to our glory; </a:t>
            </a:r>
            <a:r>
              <a:rPr lang="en-US" b="1" i="0" baseline="30000" dirty="0">
                <a:solidFill>
                  <a:srgbClr val="000000"/>
                </a:solidFill>
                <a:effectLst/>
                <a:latin typeface="system-ui"/>
              </a:rPr>
              <a:t>8 </a:t>
            </a:r>
            <a:r>
              <a:rPr lang="en-US" b="0" i="1" dirty="0">
                <a:solidFill>
                  <a:srgbClr val="000000"/>
                </a:solidFill>
                <a:effectLst/>
                <a:latin typeface="system-ui"/>
              </a:rPr>
              <a:t>the wisdom</a:t>
            </a:r>
            <a:r>
              <a:rPr lang="en-US" b="0" i="0" dirty="0">
                <a:solidFill>
                  <a:srgbClr val="000000"/>
                </a:solidFill>
                <a:effectLst/>
                <a:latin typeface="system-ui"/>
              </a:rPr>
              <a:t> which none of the rulers of this age has understood; for if they had understood it they would not have crucified the Lord of glory;</a:t>
            </a:r>
          </a:p>
          <a:p>
            <a:endParaRPr lang="en-US" b="0" i="0" dirty="0">
              <a:solidFill>
                <a:srgbClr val="000000"/>
              </a:solidFill>
              <a:effectLst/>
              <a:latin typeface="system-ui"/>
            </a:endParaRPr>
          </a:p>
          <a:p>
            <a:r>
              <a:rPr lang="en-US" b="0" i="0" dirty="0">
                <a:solidFill>
                  <a:srgbClr val="000000"/>
                </a:solidFill>
                <a:effectLst/>
                <a:latin typeface="system-ui"/>
              </a:rPr>
              <a:t>2 Timothy 4:2-4 preach the word; be ready in season </a:t>
            </a:r>
            <a:r>
              <a:rPr lang="en-US" b="0" i="1" dirty="0">
                <a:solidFill>
                  <a:srgbClr val="000000"/>
                </a:solidFill>
                <a:effectLst/>
                <a:latin typeface="system-ui"/>
              </a:rPr>
              <a:t>and</a:t>
            </a:r>
            <a:r>
              <a:rPr lang="en-US" b="0" i="0" dirty="0">
                <a:solidFill>
                  <a:srgbClr val="000000"/>
                </a:solidFill>
                <a:effectLst/>
                <a:latin typeface="system-ui"/>
              </a:rPr>
              <a:t> out of season; reprove, rebuke, exhort, with great patience and instruction. </a:t>
            </a:r>
            <a:r>
              <a:rPr lang="en-US" b="1" i="0" baseline="30000" dirty="0">
                <a:solidFill>
                  <a:srgbClr val="000000"/>
                </a:solidFill>
                <a:effectLst/>
                <a:latin typeface="system-ui"/>
              </a:rPr>
              <a:t>3 </a:t>
            </a:r>
            <a:r>
              <a:rPr lang="en-US" b="0" i="0" dirty="0">
                <a:solidFill>
                  <a:srgbClr val="000000"/>
                </a:solidFill>
                <a:effectLst/>
                <a:latin typeface="system-ui"/>
              </a:rPr>
              <a:t>For the time will come when they will not endure sound doctrine; but </a:t>
            </a:r>
            <a:r>
              <a:rPr lang="en-US" b="0" i="1" dirty="0">
                <a:solidFill>
                  <a:srgbClr val="000000"/>
                </a:solidFill>
                <a:effectLst/>
                <a:latin typeface="system-ui"/>
              </a:rPr>
              <a:t>wanting</a:t>
            </a:r>
            <a:r>
              <a:rPr lang="en-US" b="0" i="0" dirty="0">
                <a:solidFill>
                  <a:srgbClr val="000000"/>
                </a:solidFill>
                <a:effectLst/>
                <a:latin typeface="system-ui"/>
              </a:rPr>
              <a:t> to have their ears tickled, they will accumulate for themselves teachers in accordance to their own desires, </a:t>
            </a:r>
            <a:r>
              <a:rPr lang="en-US" b="1" i="0" baseline="30000" dirty="0">
                <a:solidFill>
                  <a:srgbClr val="000000"/>
                </a:solidFill>
                <a:effectLst/>
                <a:latin typeface="system-ui"/>
              </a:rPr>
              <a:t>4 </a:t>
            </a:r>
            <a:r>
              <a:rPr lang="en-US" b="0" i="0" dirty="0">
                <a:solidFill>
                  <a:srgbClr val="000000"/>
                </a:solidFill>
                <a:effectLst/>
                <a:latin typeface="system-ui"/>
              </a:rPr>
              <a:t>and will turn away their ears from the truth and will turn aside to myths. </a:t>
            </a:r>
          </a:p>
          <a:p>
            <a:endParaRPr lang="en-US" b="0" i="0" dirty="0">
              <a:solidFill>
                <a:srgbClr val="000000"/>
              </a:solidFill>
              <a:effectLst/>
              <a:latin typeface="system-ui"/>
            </a:endParaRPr>
          </a:p>
          <a:p>
            <a:r>
              <a:rPr lang="en-US" b="0" i="0" dirty="0">
                <a:solidFill>
                  <a:srgbClr val="000000"/>
                </a:solidFill>
                <a:effectLst/>
                <a:latin typeface="system-ui"/>
              </a:rPr>
              <a:t>Jeremiah 10:23 I know, O </a:t>
            </a:r>
            <a:r>
              <a:rPr lang="en-US" b="0" i="0" cap="small" dirty="0">
                <a:solidFill>
                  <a:srgbClr val="000000"/>
                </a:solidFill>
                <a:effectLst/>
                <a:latin typeface="system-ui"/>
              </a:rPr>
              <a:t>Lord</a:t>
            </a:r>
            <a:r>
              <a:rPr lang="en-US" b="0" i="0" dirty="0">
                <a:solidFill>
                  <a:srgbClr val="000000"/>
                </a:solidFill>
                <a:effectLst/>
                <a:latin typeface="system-ui"/>
              </a:rPr>
              <a:t>, that a man’s way is not in himself, Nor is it in a man who walks to direct his steps.</a:t>
            </a:r>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11</a:t>
            </a:fld>
            <a:endParaRPr lang="en-US" altLang="en-US"/>
          </a:p>
        </p:txBody>
      </p:sp>
      <p:sp>
        <p:nvSpPr>
          <p:cNvPr id="6" name="Footer Placeholder 5">
            <a:extLst>
              <a:ext uri="{FF2B5EF4-FFF2-40B4-BE49-F238E27FC236}">
                <a16:creationId xmlns:a16="http://schemas.microsoft.com/office/drawing/2014/main" id="{7623CF55-B2CD-46FA-0DCB-018CB0329545}"/>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3F457649-6C1B-2CF5-5B30-AFF7E5776D56}"/>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4098718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lgn="l"/>
            <a:r>
              <a:rPr lang="en-US" dirty="0"/>
              <a:t>Matthew 15:7-9 </a:t>
            </a:r>
            <a:r>
              <a:rPr lang="en-US" b="0" i="0" dirty="0">
                <a:solidFill>
                  <a:srgbClr val="000000"/>
                </a:solidFill>
                <a:effectLst/>
                <a:latin typeface="system-ui"/>
              </a:rPr>
              <a:t>You hypocrites, rightly did Isaiah prophesy of you: </a:t>
            </a:r>
            <a:r>
              <a:rPr lang="en-US" b="1" i="0" baseline="30000" dirty="0">
                <a:solidFill>
                  <a:srgbClr val="000000"/>
                </a:solidFill>
                <a:effectLst/>
                <a:latin typeface="system-ui"/>
              </a:rPr>
              <a:t>8 </a:t>
            </a:r>
            <a:r>
              <a:rPr lang="en-US" b="0" i="0" dirty="0">
                <a:solidFill>
                  <a:srgbClr val="000000"/>
                </a:solidFill>
                <a:effectLst/>
                <a:latin typeface="system-ui"/>
              </a:rPr>
              <a:t>‘</a:t>
            </a:r>
            <a:r>
              <a:rPr lang="en-US" b="0" i="0" cap="small" dirty="0">
                <a:solidFill>
                  <a:srgbClr val="000000"/>
                </a:solidFill>
                <a:effectLst/>
                <a:latin typeface="system-ui"/>
              </a:rPr>
              <a:t>This people honors Me with their lips</a:t>
            </a:r>
            <a:r>
              <a:rPr lang="en-US" b="0" i="0" dirty="0">
                <a:solidFill>
                  <a:srgbClr val="000000"/>
                </a:solidFill>
                <a:effectLst/>
                <a:latin typeface="system-ui"/>
              </a:rPr>
              <a:t>, </a:t>
            </a:r>
            <a:r>
              <a:rPr lang="en-US" b="0" i="0" cap="small" dirty="0">
                <a:solidFill>
                  <a:srgbClr val="000000"/>
                </a:solidFill>
                <a:effectLst/>
                <a:latin typeface="system-ui"/>
              </a:rPr>
              <a:t>But their heart is far away from Me</a:t>
            </a:r>
            <a:r>
              <a:rPr lang="en-US" b="0" i="0" dirty="0">
                <a:solidFill>
                  <a:srgbClr val="000000"/>
                </a:solidFill>
                <a:effectLst/>
                <a:latin typeface="system-ui"/>
              </a:rPr>
              <a:t>. </a:t>
            </a:r>
            <a:r>
              <a:rPr lang="en-US" b="1" i="0" baseline="30000" dirty="0">
                <a:solidFill>
                  <a:srgbClr val="000000"/>
                </a:solidFill>
                <a:effectLst/>
                <a:latin typeface="system-ui"/>
              </a:rPr>
              <a:t>9 </a:t>
            </a:r>
            <a:r>
              <a:rPr lang="en-US" b="0" i="0" dirty="0">
                <a:solidFill>
                  <a:srgbClr val="000000"/>
                </a:solidFill>
                <a:effectLst/>
                <a:latin typeface="system-ui"/>
              </a:rPr>
              <a:t>‘</a:t>
            </a:r>
            <a:r>
              <a:rPr lang="en-US" b="0" i="0" cap="small" dirty="0">
                <a:solidFill>
                  <a:srgbClr val="000000"/>
                </a:solidFill>
                <a:effectLst/>
                <a:latin typeface="system-ui"/>
              </a:rPr>
              <a:t>But in vain do they worship Me</a:t>
            </a:r>
            <a:r>
              <a:rPr lang="en-US" b="0" i="0" dirty="0">
                <a:solidFill>
                  <a:srgbClr val="000000"/>
                </a:solidFill>
                <a:effectLst/>
                <a:latin typeface="system-ui"/>
              </a:rPr>
              <a:t>, </a:t>
            </a:r>
            <a:r>
              <a:rPr lang="en-US" b="0" i="0" cap="small" dirty="0">
                <a:solidFill>
                  <a:srgbClr val="000000"/>
                </a:solidFill>
                <a:effectLst/>
                <a:latin typeface="system-ui"/>
              </a:rPr>
              <a:t>Teaching as</a:t>
            </a:r>
            <a:r>
              <a:rPr lang="en-US" b="0" i="0" dirty="0">
                <a:solidFill>
                  <a:srgbClr val="000000"/>
                </a:solidFill>
                <a:effectLst/>
                <a:latin typeface="system-ui"/>
              </a:rPr>
              <a:t> </a:t>
            </a:r>
            <a:r>
              <a:rPr lang="en-US" b="0" i="0" cap="small" dirty="0">
                <a:solidFill>
                  <a:srgbClr val="000000"/>
                </a:solidFill>
                <a:effectLst/>
                <a:latin typeface="system-ui"/>
              </a:rPr>
              <a:t>doctrines the precepts of men</a:t>
            </a:r>
            <a:r>
              <a:rPr lang="en-US" b="0" i="0" dirty="0">
                <a:solidFill>
                  <a:srgbClr val="000000"/>
                </a:solidFill>
                <a:effectLst/>
                <a:latin typeface="system-ui"/>
              </a:rPr>
              <a:t>.’” </a:t>
            </a:r>
            <a:endParaRPr lang="en-US" dirty="0"/>
          </a:p>
          <a:p>
            <a:endParaRPr lang="en-US" dirty="0"/>
          </a:p>
          <a:p>
            <a:r>
              <a:rPr lang="en-US" dirty="0"/>
              <a:t>Proverbs 14:12 </a:t>
            </a:r>
            <a:r>
              <a:rPr lang="en-US" b="0" i="0" dirty="0">
                <a:solidFill>
                  <a:srgbClr val="000000"/>
                </a:solidFill>
                <a:effectLst/>
                <a:latin typeface="system-ui"/>
              </a:rPr>
              <a:t>There is a way </a:t>
            </a:r>
            <a:r>
              <a:rPr lang="en-US" b="0" i="1" dirty="0">
                <a:solidFill>
                  <a:srgbClr val="000000"/>
                </a:solidFill>
                <a:effectLst/>
                <a:latin typeface="system-ui"/>
              </a:rPr>
              <a:t>which seems</a:t>
            </a:r>
            <a:r>
              <a:rPr lang="en-US" b="0" i="0" dirty="0">
                <a:solidFill>
                  <a:srgbClr val="000000"/>
                </a:solidFill>
                <a:effectLst/>
                <a:latin typeface="system-ui"/>
              </a:rPr>
              <a:t> right to a man, But its end is the way of death.</a:t>
            </a:r>
            <a:endParaRPr lang="en-US" dirty="0"/>
          </a:p>
          <a:p>
            <a:endParaRPr lang="en-US" dirty="0"/>
          </a:p>
          <a:p>
            <a:r>
              <a:rPr lang="en-US" dirty="0"/>
              <a:t>Romans 14:12 </a:t>
            </a:r>
            <a:r>
              <a:rPr lang="en-US" b="0" i="0" dirty="0">
                <a:solidFill>
                  <a:srgbClr val="000000"/>
                </a:solidFill>
                <a:effectLst/>
                <a:latin typeface="system-ui"/>
              </a:rPr>
              <a:t>So then each one of us will give an account of himself to God.</a:t>
            </a:r>
            <a:endParaRPr lang="en-US" dirty="0"/>
          </a:p>
          <a:p>
            <a:endParaRPr lang="en-US" dirty="0"/>
          </a:p>
          <a:p>
            <a:pPr algn="l"/>
            <a:r>
              <a:rPr lang="en-US" dirty="0"/>
              <a:t>Matthew 10:34-38 </a:t>
            </a:r>
            <a:r>
              <a:rPr lang="en-US" b="0" i="0" dirty="0">
                <a:solidFill>
                  <a:srgbClr val="000000"/>
                </a:solidFill>
                <a:effectLst/>
                <a:latin typeface="system-ui"/>
              </a:rPr>
              <a:t>“Do not think that I came to bring peace on the earth; I did not come to bring peace, but a sword. </a:t>
            </a:r>
            <a:r>
              <a:rPr lang="en-US" b="1" i="0" baseline="30000" dirty="0">
                <a:solidFill>
                  <a:srgbClr val="000000"/>
                </a:solidFill>
                <a:effectLst/>
                <a:latin typeface="system-ui"/>
              </a:rPr>
              <a:t>35 </a:t>
            </a:r>
            <a:r>
              <a:rPr lang="en-US" b="0" i="0" dirty="0">
                <a:solidFill>
                  <a:srgbClr val="000000"/>
                </a:solidFill>
                <a:effectLst/>
                <a:latin typeface="system-ui"/>
              </a:rPr>
              <a:t>For I came to </a:t>
            </a:r>
            <a:r>
              <a:rPr lang="en-US" b="0" i="0" cap="small" dirty="0">
                <a:solidFill>
                  <a:srgbClr val="000000"/>
                </a:solidFill>
                <a:effectLst/>
                <a:latin typeface="system-ui"/>
              </a:rPr>
              <a:t>set a man against his father, and a daughter against her mother, and a daughter-in-law against her mother-in-law</a:t>
            </a:r>
            <a:r>
              <a:rPr lang="en-US" b="0" i="0" dirty="0">
                <a:solidFill>
                  <a:srgbClr val="000000"/>
                </a:solidFill>
                <a:effectLst/>
                <a:latin typeface="system-ui"/>
              </a:rPr>
              <a:t>; </a:t>
            </a:r>
            <a:r>
              <a:rPr lang="en-US" b="1" i="0" baseline="30000" dirty="0">
                <a:solidFill>
                  <a:srgbClr val="000000"/>
                </a:solidFill>
                <a:effectLst/>
                <a:latin typeface="system-ui"/>
              </a:rPr>
              <a:t>36 </a:t>
            </a:r>
            <a:r>
              <a:rPr lang="en-US" b="0" i="0" dirty="0">
                <a:solidFill>
                  <a:srgbClr val="000000"/>
                </a:solidFill>
                <a:effectLst/>
                <a:latin typeface="system-ui"/>
              </a:rPr>
              <a:t>and </a:t>
            </a:r>
            <a:r>
              <a:rPr lang="en-US" b="0" i="0" cap="small" dirty="0">
                <a:solidFill>
                  <a:srgbClr val="000000"/>
                </a:solidFill>
                <a:effectLst/>
                <a:latin typeface="system-ui"/>
              </a:rPr>
              <a:t>a man’s enemies will be the members of his household</a:t>
            </a:r>
            <a:r>
              <a:rPr lang="en-US" b="0" i="0" dirty="0">
                <a:solidFill>
                  <a:srgbClr val="000000"/>
                </a:solidFill>
                <a:effectLst/>
                <a:latin typeface="system-ui"/>
              </a:rPr>
              <a:t>. </a:t>
            </a:r>
            <a:r>
              <a:rPr lang="en-US" b="1" i="0" baseline="30000" dirty="0">
                <a:solidFill>
                  <a:srgbClr val="000000"/>
                </a:solidFill>
                <a:effectLst/>
                <a:latin typeface="system-ui"/>
              </a:rPr>
              <a:t>37 </a:t>
            </a:r>
            <a:r>
              <a:rPr lang="en-US" b="0" i="0" dirty="0">
                <a:solidFill>
                  <a:srgbClr val="000000"/>
                </a:solidFill>
                <a:effectLst/>
                <a:latin typeface="system-ui"/>
              </a:rPr>
              <a:t>“He who loves father or mother more than Me is not worthy of Me; and he who loves son or daughter more than Me is not worthy of Me. </a:t>
            </a:r>
            <a:r>
              <a:rPr lang="en-US" b="1" i="0" baseline="30000" dirty="0">
                <a:solidFill>
                  <a:srgbClr val="000000"/>
                </a:solidFill>
                <a:effectLst/>
                <a:latin typeface="system-ui"/>
              </a:rPr>
              <a:t>38 </a:t>
            </a:r>
            <a:r>
              <a:rPr lang="en-US" b="0" i="0" dirty="0">
                <a:solidFill>
                  <a:srgbClr val="000000"/>
                </a:solidFill>
                <a:effectLst/>
                <a:latin typeface="system-ui"/>
              </a:rPr>
              <a:t>And he who does not take his cross and follow after Me is not worthy of Me. </a:t>
            </a:r>
          </a:p>
          <a:p>
            <a:endParaRPr lang="en-US" dirty="0"/>
          </a:p>
          <a:p>
            <a:pPr algn="l"/>
            <a:r>
              <a:rPr lang="en-US" dirty="0"/>
              <a:t>Philippians 3:3-8 </a:t>
            </a:r>
            <a:r>
              <a:rPr lang="en-US" b="0" i="0" dirty="0">
                <a:solidFill>
                  <a:srgbClr val="000000"/>
                </a:solidFill>
                <a:effectLst/>
                <a:latin typeface="system-ui"/>
              </a:rPr>
              <a:t>for we are the </a:t>
            </a:r>
            <a:r>
              <a:rPr lang="en-US" b="0" i="1" dirty="0">
                <a:solidFill>
                  <a:srgbClr val="000000"/>
                </a:solidFill>
                <a:effectLst/>
                <a:latin typeface="system-ui"/>
              </a:rPr>
              <a:t>true</a:t>
            </a:r>
            <a:r>
              <a:rPr lang="en-US" b="0" i="0" dirty="0">
                <a:solidFill>
                  <a:srgbClr val="000000"/>
                </a:solidFill>
                <a:effectLst/>
                <a:latin typeface="system-ui"/>
              </a:rPr>
              <a:t> circumcision, who worship in the Spirit of God and glory in Christ Jesus and put no confidence in the flesh, </a:t>
            </a:r>
            <a:r>
              <a:rPr lang="en-US" b="1" i="0" baseline="30000" dirty="0">
                <a:solidFill>
                  <a:srgbClr val="000000"/>
                </a:solidFill>
                <a:effectLst/>
                <a:latin typeface="system-ui"/>
              </a:rPr>
              <a:t>4 </a:t>
            </a:r>
            <a:r>
              <a:rPr lang="en-US" b="0" i="0" dirty="0">
                <a:solidFill>
                  <a:srgbClr val="000000"/>
                </a:solidFill>
                <a:effectLst/>
                <a:latin typeface="system-ui"/>
              </a:rPr>
              <a:t>although I myself might have confidence even in the flesh. If anyone else has a mind to put confidence in the flesh, I far more: </a:t>
            </a:r>
            <a:r>
              <a:rPr lang="en-US" b="1" i="0" baseline="30000" dirty="0">
                <a:solidFill>
                  <a:srgbClr val="000000"/>
                </a:solidFill>
                <a:effectLst/>
                <a:latin typeface="system-ui"/>
              </a:rPr>
              <a:t>5 </a:t>
            </a:r>
            <a:r>
              <a:rPr lang="en-US" b="0" i="0" dirty="0">
                <a:solidFill>
                  <a:srgbClr val="000000"/>
                </a:solidFill>
                <a:effectLst/>
                <a:latin typeface="system-ui"/>
              </a:rPr>
              <a:t>circumcised the eighth day, of the nation of Israel, of the tribe of Benjamin, a Hebrew of Hebrews; as to the Law, a Pharisee; </a:t>
            </a:r>
            <a:r>
              <a:rPr lang="en-US" b="1" i="0" baseline="30000" dirty="0">
                <a:solidFill>
                  <a:srgbClr val="000000"/>
                </a:solidFill>
                <a:effectLst/>
                <a:latin typeface="system-ui"/>
              </a:rPr>
              <a:t>6 </a:t>
            </a:r>
            <a:r>
              <a:rPr lang="en-US" b="0" i="0" dirty="0">
                <a:solidFill>
                  <a:srgbClr val="000000"/>
                </a:solidFill>
                <a:effectLst/>
                <a:latin typeface="system-ui"/>
              </a:rPr>
              <a:t>as to zeal, a persecutor of the church; as to the righteousness which is in the Law, found blameless.</a:t>
            </a:r>
          </a:p>
          <a:p>
            <a:pPr algn="l"/>
            <a:r>
              <a:rPr lang="en-US" b="1" i="0" baseline="30000" dirty="0">
                <a:solidFill>
                  <a:srgbClr val="000000"/>
                </a:solidFill>
                <a:effectLst/>
                <a:latin typeface="system-ui"/>
              </a:rPr>
              <a:t>7 </a:t>
            </a:r>
            <a:r>
              <a:rPr lang="en-US" b="0" i="0" dirty="0">
                <a:solidFill>
                  <a:srgbClr val="000000"/>
                </a:solidFill>
                <a:effectLst/>
                <a:latin typeface="system-ui"/>
              </a:rPr>
              <a:t>But whatever things were gain to me, those things I have counted as loss for the sake of Christ. </a:t>
            </a:r>
            <a:r>
              <a:rPr lang="en-US" b="1" i="0" baseline="30000" dirty="0">
                <a:solidFill>
                  <a:srgbClr val="000000"/>
                </a:solidFill>
                <a:effectLst/>
                <a:latin typeface="system-ui"/>
              </a:rPr>
              <a:t>8 </a:t>
            </a:r>
            <a:r>
              <a:rPr lang="en-US" b="0" i="0" dirty="0">
                <a:solidFill>
                  <a:srgbClr val="000000"/>
                </a:solidFill>
                <a:effectLst/>
                <a:latin typeface="system-ui"/>
              </a:rPr>
              <a:t>More than that, I count all things to be loss in view of the surpassing value of knowing Christ Jesus my Lord, for whom I have suffered the loss of all things, and count them but rubbish so that I may gain Christ,</a:t>
            </a:r>
          </a:p>
          <a:p>
            <a:endParaRPr lang="en-US" dirty="0"/>
          </a:p>
          <a:p>
            <a:r>
              <a:rPr lang="en-US" dirty="0"/>
              <a:t>Matthew 7:21-23 </a:t>
            </a:r>
            <a:r>
              <a:rPr lang="en-US" b="1" i="0" baseline="30000" dirty="0">
                <a:solidFill>
                  <a:srgbClr val="000000"/>
                </a:solidFill>
                <a:effectLst/>
                <a:latin typeface="system-ui"/>
              </a:rPr>
              <a:t> </a:t>
            </a:r>
            <a:r>
              <a:rPr lang="en-US" b="0" i="0" dirty="0">
                <a:solidFill>
                  <a:srgbClr val="000000"/>
                </a:solidFill>
                <a:effectLst/>
                <a:latin typeface="system-ui"/>
              </a:rPr>
              <a:t>“Not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 </a:t>
            </a:r>
            <a:r>
              <a:rPr lang="en-US" b="1" i="0" baseline="30000" dirty="0">
                <a:solidFill>
                  <a:srgbClr val="000000"/>
                </a:solidFill>
                <a:effectLst/>
                <a:latin typeface="system-ui"/>
              </a:rPr>
              <a:t>22 </a:t>
            </a:r>
            <a:r>
              <a:rPr lang="en-US" b="0" i="0" dirty="0">
                <a:solidFill>
                  <a:srgbClr val="000000"/>
                </a:solidFill>
                <a:effectLst/>
                <a:latin typeface="system-ui"/>
              </a:rPr>
              <a:t>Many will say to Me on that day, ‘Lord, Lord, did we not prophesy in Your name, and in Your name cast out demons, and in Your name perform many miracles?’ </a:t>
            </a:r>
            <a:r>
              <a:rPr lang="en-US" b="1" i="0" baseline="30000" dirty="0">
                <a:solidFill>
                  <a:srgbClr val="000000"/>
                </a:solidFill>
                <a:effectLst/>
                <a:latin typeface="system-ui"/>
              </a:rPr>
              <a:t>23 </a:t>
            </a:r>
            <a:r>
              <a:rPr lang="en-US" b="0" i="0" dirty="0">
                <a:solidFill>
                  <a:srgbClr val="000000"/>
                </a:solidFill>
                <a:effectLst/>
                <a:latin typeface="system-ui"/>
              </a:rPr>
              <a:t>And then I will declare to them, ‘I never knew you; </a:t>
            </a:r>
            <a:r>
              <a:rPr lang="en-US" b="0" i="0" cap="small" dirty="0">
                <a:solidFill>
                  <a:srgbClr val="000000"/>
                </a:solidFill>
                <a:effectLst/>
                <a:latin typeface="system-ui"/>
              </a:rPr>
              <a:t>depart from Me, you who practice lawlessness</a:t>
            </a:r>
            <a:r>
              <a:rPr lang="en-US" b="0" i="0" dirty="0">
                <a:solidFill>
                  <a:srgbClr val="000000"/>
                </a:solidFill>
                <a:effectLst/>
                <a:latin typeface="system-ui"/>
              </a:rPr>
              <a:t>.’</a:t>
            </a:r>
            <a:endParaRPr lang="en-US" dirty="0"/>
          </a:p>
          <a:p>
            <a:endParaRPr lang="en-US" dirty="0"/>
          </a:p>
          <a:p>
            <a:r>
              <a:rPr lang="en-US" dirty="0"/>
              <a:t>Mathew 7:13-14 </a:t>
            </a:r>
            <a:r>
              <a:rPr lang="en-US" b="1" i="0" baseline="30000" dirty="0">
                <a:solidFill>
                  <a:srgbClr val="000000"/>
                </a:solidFill>
                <a:effectLst/>
                <a:latin typeface="system-ui"/>
              </a:rPr>
              <a:t> </a:t>
            </a:r>
            <a:r>
              <a:rPr lang="en-US" b="0" i="0" dirty="0">
                <a:solidFill>
                  <a:srgbClr val="000000"/>
                </a:solidFill>
                <a:effectLst/>
                <a:latin typeface="system-ui"/>
              </a:rPr>
              <a:t>“Enter through the narrow gate; for the gate is wide and the way is broad that leads to destruction, and there are many who enter through it. </a:t>
            </a:r>
            <a:r>
              <a:rPr lang="en-US" b="1" i="0" baseline="30000" dirty="0">
                <a:solidFill>
                  <a:srgbClr val="000000"/>
                </a:solidFill>
                <a:effectLst/>
                <a:latin typeface="system-ui"/>
              </a:rPr>
              <a:t>14 </a:t>
            </a:r>
            <a:r>
              <a:rPr lang="en-US" b="0" i="0" dirty="0">
                <a:solidFill>
                  <a:srgbClr val="000000"/>
                </a:solidFill>
                <a:effectLst/>
                <a:latin typeface="system-ui"/>
              </a:rPr>
              <a:t>For the gate is small and the way is narrow that leads to life, and there are few who find it.</a:t>
            </a:r>
          </a:p>
          <a:p>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12</a:t>
            </a:fld>
            <a:endParaRPr lang="en-US" altLang="en-US"/>
          </a:p>
        </p:txBody>
      </p:sp>
      <p:sp>
        <p:nvSpPr>
          <p:cNvPr id="6" name="Footer Placeholder 5">
            <a:extLst>
              <a:ext uri="{FF2B5EF4-FFF2-40B4-BE49-F238E27FC236}">
                <a16:creationId xmlns:a16="http://schemas.microsoft.com/office/drawing/2014/main" id="{A22A5F01-53FD-872A-C8D2-DE2FA78D750B}"/>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F2941E75-4291-22A4-E416-B9BDEDCF77BF}"/>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1200663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Proverbs 23:23 </a:t>
            </a:r>
            <a:r>
              <a:rPr lang="en-US" b="0" i="0" dirty="0">
                <a:solidFill>
                  <a:srgbClr val="000000"/>
                </a:solidFill>
                <a:effectLst/>
                <a:latin typeface="system-ui"/>
              </a:rPr>
              <a:t>Buy truth, and do not sell </a:t>
            </a:r>
            <a:r>
              <a:rPr lang="en-US" b="0" i="1" dirty="0">
                <a:solidFill>
                  <a:srgbClr val="000000"/>
                </a:solidFill>
                <a:effectLst/>
                <a:latin typeface="system-ui"/>
              </a:rPr>
              <a:t>it</a:t>
            </a:r>
            <a:r>
              <a:rPr lang="en-US" b="0" i="0" dirty="0">
                <a:solidFill>
                  <a:srgbClr val="000000"/>
                </a:solidFill>
                <a:effectLst/>
                <a:latin typeface="system-ui"/>
              </a:rPr>
              <a:t>, </a:t>
            </a:r>
            <a:r>
              <a:rPr lang="en-US" b="0" i="1" dirty="0">
                <a:solidFill>
                  <a:srgbClr val="000000"/>
                </a:solidFill>
                <a:effectLst/>
                <a:latin typeface="system-ui"/>
              </a:rPr>
              <a:t>Get</a:t>
            </a:r>
            <a:r>
              <a:rPr lang="en-US" b="0" i="0" dirty="0">
                <a:solidFill>
                  <a:srgbClr val="000000"/>
                </a:solidFill>
                <a:effectLst/>
                <a:latin typeface="system-ui"/>
              </a:rPr>
              <a:t> wisdom and instruction and understanding.</a:t>
            </a:r>
          </a:p>
          <a:p>
            <a:endParaRPr lang="en-US" b="0" i="0" dirty="0">
              <a:solidFill>
                <a:srgbClr val="000000"/>
              </a:solidFill>
              <a:effectLst/>
              <a:latin typeface="system-ui"/>
            </a:endParaRPr>
          </a:p>
          <a:p>
            <a:r>
              <a:rPr lang="en-US" b="0" i="0" dirty="0">
                <a:solidFill>
                  <a:srgbClr val="000000"/>
                </a:solidFill>
                <a:effectLst/>
                <a:latin typeface="system-ui"/>
              </a:rPr>
              <a:t>Matthew 13:45-46 “Again, the kingdom of heaven is like a merchant seeking fine pearls, </a:t>
            </a:r>
            <a:r>
              <a:rPr lang="en-US" b="1" i="0" baseline="30000" dirty="0">
                <a:solidFill>
                  <a:srgbClr val="000000"/>
                </a:solidFill>
                <a:effectLst/>
                <a:latin typeface="system-ui"/>
              </a:rPr>
              <a:t>46 </a:t>
            </a:r>
            <a:r>
              <a:rPr lang="en-US" b="0" i="0" dirty="0">
                <a:solidFill>
                  <a:srgbClr val="000000"/>
                </a:solidFill>
                <a:effectLst/>
                <a:latin typeface="system-ui"/>
              </a:rPr>
              <a:t>and upon finding one pearl of great value, he went and sold all that he had and bought it.</a:t>
            </a:r>
            <a:endParaRPr lang="en-US" dirty="0"/>
          </a:p>
          <a:p>
            <a:endParaRPr lang="en-US" dirty="0"/>
          </a:p>
          <a:p>
            <a:r>
              <a:rPr lang="en-US" dirty="0"/>
              <a:t>Mathew 5:6 </a:t>
            </a:r>
            <a:r>
              <a:rPr lang="en-US" b="0" i="0" dirty="0">
                <a:solidFill>
                  <a:srgbClr val="000000"/>
                </a:solidFill>
                <a:effectLst/>
                <a:latin typeface="system-ui"/>
              </a:rPr>
              <a:t>Blessed are those who hunger and thirst for righteousness, for they shall be satisfied.</a:t>
            </a:r>
            <a:endParaRPr lang="en-US" dirty="0"/>
          </a:p>
          <a:p>
            <a:endParaRPr lang="en-US" dirty="0"/>
          </a:p>
          <a:p>
            <a:r>
              <a:rPr lang="en-US" dirty="0"/>
              <a:t>Romans 6:17-18 </a:t>
            </a:r>
            <a:r>
              <a:rPr lang="en-US" b="0" i="0" dirty="0">
                <a:solidFill>
                  <a:srgbClr val="000000"/>
                </a:solidFill>
                <a:effectLst/>
                <a:latin typeface="system-ui"/>
              </a:rPr>
              <a:t>But thanks be to God that though you were slaves of sin, you became obedient from the heart to that form of teaching to which you were committed, </a:t>
            </a:r>
            <a:r>
              <a:rPr lang="en-US" b="1" i="0" baseline="30000" dirty="0">
                <a:solidFill>
                  <a:srgbClr val="000000"/>
                </a:solidFill>
                <a:effectLst/>
                <a:latin typeface="system-ui"/>
              </a:rPr>
              <a:t>18 </a:t>
            </a:r>
            <a:r>
              <a:rPr lang="en-US" b="0" i="0" dirty="0">
                <a:solidFill>
                  <a:srgbClr val="000000"/>
                </a:solidFill>
                <a:effectLst/>
                <a:latin typeface="system-ui"/>
              </a:rPr>
              <a:t>and having been freed from sin, you became slaves of righteousness. </a:t>
            </a:r>
            <a:endParaRPr lang="en-US" dirty="0"/>
          </a:p>
        </p:txBody>
      </p:sp>
      <p:sp>
        <p:nvSpPr>
          <p:cNvPr id="4" name="Date Placeholder 3"/>
          <p:cNvSpPr>
            <a:spLocks noGrp="1"/>
          </p:cNvSpPr>
          <p:nvPr>
            <p:ph type="dt" idx="1"/>
          </p:nvPr>
        </p:nvSpPr>
        <p:spPr/>
        <p:txBody>
          <a:bodyPr/>
          <a:lstStyle/>
          <a:p>
            <a:pPr>
              <a:defRPr/>
            </a:pPr>
            <a:r>
              <a:rPr lang="en-US"/>
              <a:t>2/9/2025 am</a:t>
            </a:r>
          </a:p>
        </p:txBody>
      </p:sp>
      <p:sp>
        <p:nvSpPr>
          <p:cNvPr id="5" name="Slide Number Placeholder 4"/>
          <p:cNvSpPr>
            <a:spLocks noGrp="1"/>
          </p:cNvSpPr>
          <p:nvPr>
            <p:ph type="sldNum" sz="quarter" idx="5"/>
          </p:nvPr>
        </p:nvSpPr>
        <p:spPr/>
        <p:txBody>
          <a:bodyPr/>
          <a:lstStyle/>
          <a:p>
            <a:fld id="{37A07AC4-EDB1-45D7-BAAE-178F68F3EFF2}" type="slidenum">
              <a:rPr lang="en-US" altLang="en-US" smtClean="0"/>
              <a:pPr/>
              <a:t>14</a:t>
            </a:fld>
            <a:endParaRPr lang="en-US" altLang="en-US"/>
          </a:p>
        </p:txBody>
      </p:sp>
      <p:sp>
        <p:nvSpPr>
          <p:cNvPr id="6" name="Footer Placeholder 5">
            <a:extLst>
              <a:ext uri="{FF2B5EF4-FFF2-40B4-BE49-F238E27FC236}">
                <a16:creationId xmlns:a16="http://schemas.microsoft.com/office/drawing/2014/main" id="{B77688A8-386D-B3D7-07AC-6B9A2D2EBBC1}"/>
              </a:ext>
            </a:extLst>
          </p:cNvPr>
          <p:cNvSpPr>
            <a:spLocks noGrp="1"/>
          </p:cNvSpPr>
          <p:nvPr>
            <p:ph type="ftr" sz="quarter" idx="4"/>
          </p:nvPr>
        </p:nvSpPr>
        <p:spPr/>
        <p:txBody>
          <a:bodyPr/>
          <a:lstStyle/>
          <a:p>
            <a:pPr>
              <a:defRPr/>
            </a:pPr>
            <a:r>
              <a:rPr lang="en-US"/>
              <a:t>Randy Childs</a:t>
            </a:r>
          </a:p>
        </p:txBody>
      </p:sp>
      <p:sp>
        <p:nvSpPr>
          <p:cNvPr id="7" name="Header Placeholder 6">
            <a:extLst>
              <a:ext uri="{FF2B5EF4-FFF2-40B4-BE49-F238E27FC236}">
                <a16:creationId xmlns:a16="http://schemas.microsoft.com/office/drawing/2014/main" id="{4D4B4200-6634-A07E-A3C5-F39F8890E770}"/>
              </a:ext>
            </a:extLst>
          </p:cNvPr>
          <p:cNvSpPr>
            <a:spLocks noGrp="1"/>
          </p:cNvSpPr>
          <p:nvPr>
            <p:ph type="hdr" sz="quarter"/>
          </p:nvPr>
        </p:nvSpPr>
        <p:spPr/>
        <p:txBody>
          <a:bodyPr/>
          <a:lstStyle/>
          <a:p>
            <a:pPr>
              <a:defRPr/>
            </a:pPr>
            <a:r>
              <a:rPr lang="en-US"/>
              <a:t>Accurately Handling the Word of Truth</a:t>
            </a:r>
          </a:p>
        </p:txBody>
      </p:sp>
    </p:spTree>
    <p:extLst>
      <p:ext uri="{BB962C8B-B14F-4D97-AF65-F5344CB8AC3E}">
        <p14:creationId xmlns:p14="http://schemas.microsoft.com/office/powerpoint/2010/main" val="1704994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95374579-3149-AB32-BFE5-07739D39A125}"/>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3" name="Date Placeholder 15">
            <a:extLst>
              <a:ext uri="{FF2B5EF4-FFF2-40B4-BE49-F238E27FC236}">
                <a16:creationId xmlns:a16="http://schemas.microsoft.com/office/drawing/2014/main" id="{4F40FB51-5944-351B-7CCD-A0A522489E5B}"/>
              </a:ext>
            </a:extLst>
          </p:cNvPr>
          <p:cNvSpPr>
            <a:spLocks noGrp="1"/>
          </p:cNvSpPr>
          <p:nvPr>
            <p:ph type="dt" sz="half" idx="10"/>
          </p:nvPr>
        </p:nvSpPr>
        <p:spPr/>
        <p:txBody>
          <a:bodyPr/>
          <a:lstStyle>
            <a:lvl1pPr>
              <a:defRPr/>
            </a:lvl1pPr>
          </a:lstStyle>
          <a:p>
            <a:pPr>
              <a:defRPr/>
            </a:pPr>
            <a:endParaRPr lang="en-US"/>
          </a:p>
        </p:txBody>
      </p:sp>
      <p:sp>
        <p:nvSpPr>
          <p:cNvPr id="4" name="Footer Placeholder 1">
            <a:extLst>
              <a:ext uri="{FF2B5EF4-FFF2-40B4-BE49-F238E27FC236}">
                <a16:creationId xmlns:a16="http://schemas.microsoft.com/office/drawing/2014/main" id="{599E95B7-F9CA-BB36-5193-36F0EE8F9D8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4">
            <a:extLst>
              <a:ext uri="{FF2B5EF4-FFF2-40B4-BE49-F238E27FC236}">
                <a16:creationId xmlns:a16="http://schemas.microsoft.com/office/drawing/2014/main" id="{EB38C63C-E499-08C0-D4E9-04B2869106CA}"/>
              </a:ext>
            </a:extLst>
          </p:cNvPr>
          <p:cNvSpPr>
            <a:spLocks noGrp="1"/>
          </p:cNvSpPr>
          <p:nvPr>
            <p:ph type="sldNum" sz="quarter" idx="12"/>
          </p:nvPr>
        </p:nvSpPr>
        <p:spPr>
          <a:xfrm>
            <a:off x="8229600" y="6473825"/>
            <a:ext cx="758825" cy="247650"/>
          </a:xfrm>
        </p:spPr>
        <p:txBody>
          <a:bodyPr/>
          <a:lstStyle>
            <a:lvl1pPr>
              <a:defRPr/>
            </a:lvl1pPr>
          </a:lstStyle>
          <a:p>
            <a:fld id="{02860651-C438-4061-9B4D-BD089205D0DE}" type="slidenum">
              <a:rPr lang="en-US" altLang="en-US"/>
              <a:pPr/>
              <a:t>‹#›</a:t>
            </a:fld>
            <a:endParaRPr lang="en-US" altLang="en-US"/>
          </a:p>
        </p:txBody>
      </p:sp>
    </p:spTree>
    <p:extLst>
      <p:ext uri="{BB962C8B-B14F-4D97-AF65-F5344CB8AC3E}">
        <p14:creationId xmlns:p14="http://schemas.microsoft.com/office/powerpoint/2010/main" val="211030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56995CAB-37A4-D901-ACDD-FDC9E93E9AB0}"/>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03F32633-B67A-69FF-2228-225FF14BBD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93ABCFBC-3C08-E370-933E-B9889F812034}"/>
              </a:ext>
            </a:extLst>
          </p:cNvPr>
          <p:cNvSpPr>
            <a:spLocks noGrp="1"/>
          </p:cNvSpPr>
          <p:nvPr>
            <p:ph type="sldNum" sz="quarter" idx="12"/>
          </p:nvPr>
        </p:nvSpPr>
        <p:spPr/>
        <p:txBody>
          <a:bodyPr/>
          <a:lstStyle>
            <a:lvl1pPr>
              <a:defRPr/>
            </a:lvl1pPr>
          </a:lstStyle>
          <a:p>
            <a:fld id="{547B0C48-6F57-45CE-88F5-A56A9840C289}" type="slidenum">
              <a:rPr lang="en-US" altLang="en-US"/>
              <a:pPr/>
              <a:t>‹#›</a:t>
            </a:fld>
            <a:endParaRPr lang="en-US" altLang="en-US"/>
          </a:p>
        </p:txBody>
      </p:sp>
    </p:spTree>
    <p:extLst>
      <p:ext uri="{BB962C8B-B14F-4D97-AF65-F5344CB8AC3E}">
        <p14:creationId xmlns:p14="http://schemas.microsoft.com/office/powerpoint/2010/main" val="209461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85C419-6F87-BAA5-91F1-F2BC9EE76F3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3CF2945-6A64-8CC6-ED35-9BD915DEB6C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D310038-F00B-E358-E448-CC0A6A87045D}"/>
              </a:ext>
            </a:extLst>
          </p:cNvPr>
          <p:cNvSpPr>
            <a:spLocks noGrp="1"/>
          </p:cNvSpPr>
          <p:nvPr>
            <p:ph type="sldNum" sz="quarter" idx="12"/>
          </p:nvPr>
        </p:nvSpPr>
        <p:spPr/>
        <p:txBody>
          <a:bodyPr/>
          <a:lstStyle>
            <a:lvl1pPr>
              <a:defRPr/>
            </a:lvl1pPr>
          </a:lstStyle>
          <a:p>
            <a:fld id="{055CB20A-81DA-4080-8020-EF899D5ED4ED}" type="slidenum">
              <a:rPr lang="en-US" altLang="en-US"/>
              <a:pPr/>
              <a:t>‹#›</a:t>
            </a:fld>
            <a:endParaRPr lang="en-US" altLang="en-US"/>
          </a:p>
        </p:txBody>
      </p:sp>
    </p:spTree>
    <p:extLst>
      <p:ext uri="{BB962C8B-B14F-4D97-AF65-F5344CB8AC3E}">
        <p14:creationId xmlns:p14="http://schemas.microsoft.com/office/powerpoint/2010/main" val="119788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24">
            <a:extLst>
              <a:ext uri="{FF2B5EF4-FFF2-40B4-BE49-F238E27FC236}">
                <a16:creationId xmlns:a16="http://schemas.microsoft.com/office/drawing/2014/main" id="{E32A8F50-A9BD-1E52-C84F-0899087FD2E9}"/>
              </a:ext>
            </a:extLst>
          </p:cNvPr>
          <p:cNvSpPr>
            <a:spLocks noGrp="1"/>
          </p:cNvSpPr>
          <p:nvPr>
            <p:ph type="dt" sz="half" idx="10"/>
          </p:nvPr>
        </p:nvSpPr>
        <p:spPr/>
        <p:txBody>
          <a:bodyPr/>
          <a:lstStyle>
            <a:lvl1pPr>
              <a:defRPr/>
            </a:lvl1pPr>
          </a:lstStyle>
          <a:p>
            <a:pPr>
              <a:defRPr/>
            </a:pPr>
            <a:endParaRPr lang="en-US"/>
          </a:p>
        </p:txBody>
      </p:sp>
      <p:sp>
        <p:nvSpPr>
          <p:cNvPr id="3" name="Footer Placeholder 18">
            <a:extLst>
              <a:ext uri="{FF2B5EF4-FFF2-40B4-BE49-F238E27FC236}">
                <a16:creationId xmlns:a16="http://schemas.microsoft.com/office/drawing/2014/main" id="{8659F480-0820-B107-5EBD-E99CC34EBC8D}"/>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4" name="Slide Number Placeholder 15">
            <a:extLst>
              <a:ext uri="{FF2B5EF4-FFF2-40B4-BE49-F238E27FC236}">
                <a16:creationId xmlns:a16="http://schemas.microsoft.com/office/drawing/2014/main" id="{C89F4860-A532-75D2-3CCE-205A5E49DA8D}"/>
              </a:ext>
            </a:extLst>
          </p:cNvPr>
          <p:cNvSpPr>
            <a:spLocks noGrp="1"/>
          </p:cNvSpPr>
          <p:nvPr>
            <p:ph type="sldNum" sz="quarter" idx="12"/>
          </p:nvPr>
        </p:nvSpPr>
        <p:spPr>
          <a:xfrm>
            <a:off x="8229600" y="6473825"/>
            <a:ext cx="758825" cy="247650"/>
          </a:xfrm>
        </p:spPr>
        <p:txBody>
          <a:bodyPr/>
          <a:lstStyle>
            <a:lvl1pPr>
              <a:defRPr/>
            </a:lvl1pPr>
          </a:lstStyle>
          <a:p>
            <a:fld id="{7F1D91D0-E1FF-4892-B0D9-3B3CF0560864}" type="slidenum">
              <a:rPr lang="en-US" altLang="en-US"/>
              <a:pPr/>
              <a:t>‹#›</a:t>
            </a:fld>
            <a:endParaRPr lang="en-US" altLang="en-US"/>
          </a:p>
        </p:txBody>
      </p:sp>
    </p:spTree>
    <p:extLst>
      <p:ext uri="{BB962C8B-B14F-4D97-AF65-F5344CB8AC3E}">
        <p14:creationId xmlns:p14="http://schemas.microsoft.com/office/powerpoint/2010/main" val="547853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4C9C4E9C-477A-E0BD-2B8D-2C2DBC5F25E1}"/>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3" name="Date Placeholder 18">
            <a:extLst>
              <a:ext uri="{FF2B5EF4-FFF2-40B4-BE49-F238E27FC236}">
                <a16:creationId xmlns:a16="http://schemas.microsoft.com/office/drawing/2014/main" id="{8CA7406C-3334-C09C-7B22-3DD9D75593D4}"/>
              </a:ext>
            </a:extLst>
          </p:cNvPr>
          <p:cNvSpPr>
            <a:spLocks noGrp="1"/>
          </p:cNvSpPr>
          <p:nvPr>
            <p:ph type="dt" sz="half" idx="10"/>
          </p:nvPr>
        </p:nvSpPr>
        <p:spPr/>
        <p:txBody>
          <a:bodyPr/>
          <a:lstStyle>
            <a:lvl1pPr>
              <a:defRPr/>
            </a:lvl1pPr>
          </a:lstStyle>
          <a:p>
            <a:pPr>
              <a:defRPr/>
            </a:pPr>
            <a:endParaRPr lang="en-US"/>
          </a:p>
        </p:txBody>
      </p:sp>
      <p:sp>
        <p:nvSpPr>
          <p:cNvPr id="4" name="Footer Placeholder 10">
            <a:extLst>
              <a:ext uri="{FF2B5EF4-FFF2-40B4-BE49-F238E27FC236}">
                <a16:creationId xmlns:a16="http://schemas.microsoft.com/office/drawing/2014/main" id="{ADE1FDF6-F490-ADA1-16FA-53E8298D681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5">
            <a:extLst>
              <a:ext uri="{FF2B5EF4-FFF2-40B4-BE49-F238E27FC236}">
                <a16:creationId xmlns:a16="http://schemas.microsoft.com/office/drawing/2014/main" id="{148EC406-2218-76AA-426A-C21FB8BA60FC}"/>
              </a:ext>
            </a:extLst>
          </p:cNvPr>
          <p:cNvSpPr>
            <a:spLocks noGrp="1"/>
          </p:cNvSpPr>
          <p:nvPr>
            <p:ph type="sldNum" sz="quarter" idx="12"/>
          </p:nvPr>
        </p:nvSpPr>
        <p:spPr/>
        <p:txBody>
          <a:bodyPr/>
          <a:lstStyle>
            <a:lvl1pPr>
              <a:defRPr/>
            </a:lvl1pPr>
          </a:lstStyle>
          <a:p>
            <a:fld id="{3851A2BF-1D9D-4874-A392-C2D26AEDEC27}" type="slidenum">
              <a:rPr lang="en-US" altLang="en-US"/>
              <a:pPr/>
              <a:t>‹#›</a:t>
            </a:fld>
            <a:endParaRPr lang="en-US" altLang="en-US"/>
          </a:p>
        </p:txBody>
      </p:sp>
    </p:spTree>
    <p:extLst>
      <p:ext uri="{BB962C8B-B14F-4D97-AF65-F5344CB8AC3E}">
        <p14:creationId xmlns:p14="http://schemas.microsoft.com/office/powerpoint/2010/main" val="282649492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0">
            <a:extLst>
              <a:ext uri="{FF2B5EF4-FFF2-40B4-BE49-F238E27FC236}">
                <a16:creationId xmlns:a16="http://schemas.microsoft.com/office/drawing/2014/main" id="{4DDCF123-7043-984E-4692-CB3E89631CCE}"/>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794F1613-318B-4F0D-9FAA-E39A85791F9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2E26576C-01ED-5C02-1C9F-FA54285F0393}"/>
              </a:ext>
            </a:extLst>
          </p:cNvPr>
          <p:cNvSpPr>
            <a:spLocks noGrp="1"/>
          </p:cNvSpPr>
          <p:nvPr>
            <p:ph type="sldNum" sz="quarter" idx="12"/>
          </p:nvPr>
        </p:nvSpPr>
        <p:spPr/>
        <p:txBody>
          <a:bodyPr/>
          <a:lstStyle>
            <a:lvl1pPr>
              <a:defRPr/>
            </a:lvl1pPr>
          </a:lstStyle>
          <a:p>
            <a:fld id="{2D82ACA4-5C98-46EE-BE9C-FF35BF085678}" type="slidenum">
              <a:rPr lang="en-US" altLang="en-US"/>
              <a:pPr/>
              <a:t>‹#›</a:t>
            </a:fld>
            <a:endParaRPr lang="en-US" altLang="en-US"/>
          </a:p>
        </p:txBody>
      </p:sp>
    </p:spTree>
    <p:extLst>
      <p:ext uri="{BB962C8B-B14F-4D97-AF65-F5344CB8AC3E}">
        <p14:creationId xmlns:p14="http://schemas.microsoft.com/office/powerpoint/2010/main" val="279723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F3594EFC-A3B7-57C0-4C11-CC97E98E0AE0}"/>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9">
            <a:extLst>
              <a:ext uri="{FF2B5EF4-FFF2-40B4-BE49-F238E27FC236}">
                <a16:creationId xmlns:a16="http://schemas.microsoft.com/office/drawing/2014/main" id="{A602F57B-3F3B-F8C0-205E-CD91B015D516}"/>
              </a:ext>
            </a:extLst>
          </p:cNvPr>
          <p:cNvSpPr>
            <a:spLocks noGrp="1"/>
          </p:cNvSpPr>
          <p:nvPr>
            <p:ph type="dt" sz="half" idx="10"/>
          </p:nvPr>
        </p:nvSpPr>
        <p:spPr/>
        <p:txBody>
          <a:bodyPr/>
          <a:lstStyle>
            <a:lvl1pPr>
              <a:defRPr/>
            </a:lvl1pPr>
          </a:lstStyle>
          <a:p>
            <a:pPr>
              <a:defRPr/>
            </a:pPr>
            <a:endParaRPr lang="en-US"/>
          </a:p>
        </p:txBody>
      </p:sp>
      <p:sp>
        <p:nvSpPr>
          <p:cNvPr id="5" name="Footer Placeholder 5">
            <a:extLst>
              <a:ext uri="{FF2B5EF4-FFF2-40B4-BE49-F238E27FC236}">
                <a16:creationId xmlns:a16="http://schemas.microsoft.com/office/drawing/2014/main" id="{585793D3-F52A-7741-5221-C1C224BABBF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0756B4C8-6411-C47B-DA06-FB87E7449BAC}"/>
              </a:ext>
            </a:extLst>
          </p:cNvPr>
          <p:cNvSpPr>
            <a:spLocks noGrp="1"/>
          </p:cNvSpPr>
          <p:nvPr>
            <p:ph type="sldNum" sz="quarter" idx="12"/>
          </p:nvPr>
        </p:nvSpPr>
        <p:spPr>
          <a:xfrm>
            <a:off x="8229600" y="6477000"/>
            <a:ext cx="762000" cy="247650"/>
          </a:xfrm>
        </p:spPr>
        <p:txBody>
          <a:bodyPr/>
          <a:lstStyle>
            <a:lvl1pPr>
              <a:defRPr/>
            </a:lvl1pPr>
          </a:lstStyle>
          <a:p>
            <a:fld id="{204EC6E6-7F24-4B79-A400-1990D7516F5D}" type="slidenum">
              <a:rPr lang="en-US" altLang="en-US"/>
              <a:pPr/>
              <a:t>‹#›</a:t>
            </a:fld>
            <a:endParaRPr lang="en-US" altLang="en-US"/>
          </a:p>
        </p:txBody>
      </p:sp>
    </p:spTree>
    <p:extLst>
      <p:ext uri="{BB962C8B-B14F-4D97-AF65-F5344CB8AC3E}">
        <p14:creationId xmlns:p14="http://schemas.microsoft.com/office/powerpoint/2010/main" val="3560134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2" name="Date Placeholder 10">
            <a:extLst>
              <a:ext uri="{FF2B5EF4-FFF2-40B4-BE49-F238E27FC236}">
                <a16:creationId xmlns:a16="http://schemas.microsoft.com/office/drawing/2014/main" id="{E093B1E7-1654-C4B8-D27C-B8D9B62CF967}"/>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171351E2-9BF0-3E8B-9D1B-3F430E48709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04064E22-288E-A642-7823-1516691B3223}"/>
              </a:ext>
            </a:extLst>
          </p:cNvPr>
          <p:cNvSpPr>
            <a:spLocks noGrp="1"/>
          </p:cNvSpPr>
          <p:nvPr>
            <p:ph type="sldNum" sz="quarter" idx="12"/>
          </p:nvPr>
        </p:nvSpPr>
        <p:spPr/>
        <p:txBody>
          <a:bodyPr/>
          <a:lstStyle>
            <a:lvl1pPr>
              <a:defRPr/>
            </a:lvl1pPr>
          </a:lstStyle>
          <a:p>
            <a:fld id="{8155F1A9-CEE4-4801-9CAB-C430929F5E68}" type="slidenum">
              <a:rPr lang="en-US" altLang="en-US"/>
              <a:pPr/>
              <a:t>‹#›</a:t>
            </a:fld>
            <a:endParaRPr lang="en-US" altLang="en-US"/>
          </a:p>
        </p:txBody>
      </p:sp>
    </p:spTree>
    <p:extLst>
      <p:ext uri="{BB962C8B-B14F-4D97-AF65-F5344CB8AC3E}">
        <p14:creationId xmlns:p14="http://schemas.microsoft.com/office/powerpoint/2010/main" val="1088430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D8B049B-FBF3-7FCF-388E-EDFE36751FD4}"/>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C89C05EB-B23F-A093-8B74-62C541151D0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6EBEC7E5-6624-7AE0-EDE3-D71D8BD1096D}"/>
              </a:ext>
            </a:extLst>
          </p:cNvPr>
          <p:cNvSpPr>
            <a:spLocks noGrp="1"/>
          </p:cNvSpPr>
          <p:nvPr>
            <p:ph type="sldNum" sz="quarter" idx="12"/>
          </p:nvPr>
        </p:nvSpPr>
        <p:spPr/>
        <p:txBody>
          <a:bodyPr/>
          <a:lstStyle>
            <a:lvl1pPr>
              <a:defRPr/>
            </a:lvl1pPr>
          </a:lstStyle>
          <a:p>
            <a:fld id="{6E07EA7E-41EA-44EE-9D85-476E9F3CBB0C}" type="slidenum">
              <a:rPr lang="en-US" altLang="en-US"/>
              <a:pPr/>
              <a:t>‹#›</a:t>
            </a:fld>
            <a:endParaRPr lang="en-US" altLang="en-US"/>
          </a:p>
        </p:txBody>
      </p:sp>
    </p:spTree>
    <p:extLst>
      <p:ext uri="{BB962C8B-B14F-4D97-AF65-F5344CB8AC3E}">
        <p14:creationId xmlns:p14="http://schemas.microsoft.com/office/powerpoint/2010/main" val="109475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EEA86CEB-E9F2-C466-AB72-62B9428F62F6}"/>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4">
            <a:extLst>
              <a:ext uri="{FF2B5EF4-FFF2-40B4-BE49-F238E27FC236}">
                <a16:creationId xmlns:a16="http://schemas.microsoft.com/office/drawing/2014/main" id="{D7700908-3612-B636-E25E-57FDCCB86EB5}"/>
              </a:ext>
            </a:extLst>
          </p:cNvPr>
          <p:cNvSpPr>
            <a:spLocks noGrp="1"/>
          </p:cNvSpPr>
          <p:nvPr>
            <p:ph type="dt" sz="half" idx="10"/>
          </p:nvPr>
        </p:nvSpPr>
        <p:spPr/>
        <p:txBody>
          <a:bodyPr/>
          <a:lstStyle>
            <a:lvl1pPr>
              <a:defRPr/>
            </a:lvl1pPr>
          </a:lstStyle>
          <a:p>
            <a:pPr>
              <a:defRPr/>
            </a:pPr>
            <a:endParaRPr lang="en-US"/>
          </a:p>
        </p:txBody>
      </p:sp>
      <p:sp>
        <p:nvSpPr>
          <p:cNvPr id="4" name="Footer Placeholder 28">
            <a:extLst>
              <a:ext uri="{FF2B5EF4-FFF2-40B4-BE49-F238E27FC236}">
                <a16:creationId xmlns:a16="http://schemas.microsoft.com/office/drawing/2014/main" id="{62132469-6645-89BA-ACCF-7B1ECB62103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6">
            <a:extLst>
              <a:ext uri="{FF2B5EF4-FFF2-40B4-BE49-F238E27FC236}">
                <a16:creationId xmlns:a16="http://schemas.microsoft.com/office/drawing/2014/main" id="{548BBCD6-A339-8596-FDF5-BE916EC64BCC}"/>
              </a:ext>
            </a:extLst>
          </p:cNvPr>
          <p:cNvSpPr>
            <a:spLocks noGrp="1"/>
          </p:cNvSpPr>
          <p:nvPr>
            <p:ph type="sldNum" sz="quarter" idx="12"/>
          </p:nvPr>
        </p:nvSpPr>
        <p:spPr/>
        <p:txBody>
          <a:bodyPr/>
          <a:lstStyle>
            <a:lvl1pPr>
              <a:defRPr/>
            </a:lvl1pPr>
          </a:lstStyle>
          <a:p>
            <a:fld id="{33867C17-C169-432B-9949-377FBC9F7850}" type="slidenum">
              <a:rPr lang="en-US" altLang="en-US"/>
              <a:pPr/>
              <a:t>‹#›</a:t>
            </a:fld>
            <a:endParaRPr lang="en-US" altLang="en-US"/>
          </a:p>
        </p:txBody>
      </p:sp>
    </p:spTree>
    <p:extLst>
      <p:ext uri="{BB962C8B-B14F-4D97-AF65-F5344CB8AC3E}">
        <p14:creationId xmlns:p14="http://schemas.microsoft.com/office/powerpoint/2010/main" val="2476487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2" name="Date Placeholder 6">
            <a:extLst>
              <a:ext uri="{FF2B5EF4-FFF2-40B4-BE49-F238E27FC236}">
                <a16:creationId xmlns:a16="http://schemas.microsoft.com/office/drawing/2014/main" id="{C85D914C-C808-646E-6B03-F56C1B7C8A1E}"/>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CBE7ED1F-A27B-2450-F3DA-A669EDF5B3C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0">
            <a:extLst>
              <a:ext uri="{FF2B5EF4-FFF2-40B4-BE49-F238E27FC236}">
                <a16:creationId xmlns:a16="http://schemas.microsoft.com/office/drawing/2014/main" id="{C87D37D2-B79E-E677-7F8B-A91C18F2EF40}"/>
              </a:ext>
            </a:extLst>
          </p:cNvPr>
          <p:cNvSpPr>
            <a:spLocks noGrp="1"/>
          </p:cNvSpPr>
          <p:nvPr>
            <p:ph type="sldNum" sz="quarter" idx="12"/>
          </p:nvPr>
        </p:nvSpPr>
        <p:spPr/>
        <p:txBody>
          <a:bodyPr/>
          <a:lstStyle>
            <a:lvl1pPr>
              <a:defRPr/>
            </a:lvl1pPr>
          </a:lstStyle>
          <a:p>
            <a:fld id="{D8468022-3CD7-4F42-B00D-67375E163663}" type="slidenum">
              <a:rPr lang="en-US" altLang="en-US"/>
              <a:pPr/>
              <a:t>‹#›</a:t>
            </a:fld>
            <a:endParaRPr lang="en-US" altLang="en-US"/>
          </a:p>
        </p:txBody>
      </p:sp>
    </p:spTree>
    <p:extLst>
      <p:ext uri="{BB962C8B-B14F-4D97-AF65-F5344CB8AC3E}">
        <p14:creationId xmlns:p14="http://schemas.microsoft.com/office/powerpoint/2010/main" val="414348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90177625-0BBE-E23E-16FC-28586B2FC5E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1029" name="Text Placeholder 7">
            <a:extLst>
              <a:ext uri="{FF2B5EF4-FFF2-40B4-BE49-F238E27FC236}">
                <a16:creationId xmlns:a16="http://schemas.microsoft.com/office/drawing/2014/main" id="{F6B98A9B-6C43-DFA9-3AA9-D470005C6C71}"/>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DFB6892-EF32-53B5-7A51-0E36E73E0720}"/>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cs typeface="+mn-cs"/>
              </a:defRPr>
            </a:lvl1pPr>
          </a:lstStyle>
          <a:p>
            <a:pPr>
              <a:defRPr/>
            </a:pPr>
            <a:endParaRPr lang="en-US"/>
          </a:p>
        </p:txBody>
      </p:sp>
      <p:sp>
        <p:nvSpPr>
          <p:cNvPr id="28" name="Footer Placeholder 27">
            <a:extLst>
              <a:ext uri="{FF2B5EF4-FFF2-40B4-BE49-F238E27FC236}">
                <a16:creationId xmlns:a16="http://schemas.microsoft.com/office/drawing/2014/main" id="{5231A277-51CD-CF00-90C5-CDB290E7B360}"/>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cs typeface="+mn-cs"/>
              </a:defRPr>
            </a:lvl1pPr>
          </a:lstStyle>
          <a:p>
            <a:pPr>
              <a:defRPr/>
            </a:pPr>
            <a:endParaRPr lang="en-US"/>
          </a:p>
        </p:txBody>
      </p:sp>
      <p:sp>
        <p:nvSpPr>
          <p:cNvPr id="5" name="Slide Number Placeholder 4">
            <a:extLst>
              <a:ext uri="{FF2B5EF4-FFF2-40B4-BE49-F238E27FC236}">
                <a16:creationId xmlns:a16="http://schemas.microsoft.com/office/drawing/2014/main" id="{AE39FF07-6887-A0CA-3F82-A3F64FC0D705}"/>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81B0C007-28DC-4D77-9A5E-8A1FEDD58F66}" type="slidenum">
              <a:rPr lang="en-US" altLang="en-US"/>
              <a:pPr/>
              <a:t>‹#›</a:t>
            </a:fld>
            <a:endParaRPr lang="en-US" altLang="en-US"/>
          </a:p>
        </p:txBody>
      </p:sp>
      <p:sp>
        <p:nvSpPr>
          <p:cNvPr id="10" name="Title Placeholder 9">
            <a:extLst>
              <a:ext uri="{FF2B5EF4-FFF2-40B4-BE49-F238E27FC236}">
                <a16:creationId xmlns:a16="http://schemas.microsoft.com/office/drawing/2014/main" id="{5BC0464E-1A4D-1E6F-C9F1-DE2181B72CCE}"/>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80ED6BDD-FD88-2434-A119-932D19E77D4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
        <p:nvSpPr>
          <p:cNvPr id="12" name="Straight Connector 11">
            <a:extLst>
              <a:ext uri="{FF2B5EF4-FFF2-40B4-BE49-F238E27FC236}">
                <a16:creationId xmlns:a16="http://schemas.microsoft.com/office/drawing/2014/main" id="{2779D41C-BEE5-D103-CCAF-7390D02A0BE4}"/>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1" r:id="rId4"/>
    <p:sldLayoutId id="2147483687" r:id="rId5"/>
    <p:sldLayoutId id="2147483682" r:id="rId6"/>
    <p:sldLayoutId id="2147483688" r:id="rId7"/>
    <p:sldLayoutId id="2147483689" r:id="rId8"/>
    <p:sldLayoutId id="2147483690" r:id="rId9"/>
    <p:sldLayoutId id="2147483683" r:id="rId10"/>
    <p:sldLayoutId id="2147483691"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anose="020B0603020102020204" pitchFamily="34" charset="0"/>
        </a:defRPr>
      </a:lvl2pPr>
      <a:lvl3pPr algn="l" rtl="0" fontAlgn="base">
        <a:spcBef>
          <a:spcPct val="0"/>
        </a:spcBef>
        <a:spcAft>
          <a:spcPct val="0"/>
        </a:spcAft>
        <a:defRPr sz="3600">
          <a:solidFill>
            <a:schemeClr val="tx2"/>
          </a:solidFill>
          <a:latin typeface="Franklin Gothic Medium" panose="020B0603020102020204" pitchFamily="34" charset="0"/>
        </a:defRPr>
      </a:lvl3pPr>
      <a:lvl4pPr algn="l" rtl="0" fontAlgn="base">
        <a:spcBef>
          <a:spcPct val="0"/>
        </a:spcBef>
        <a:spcAft>
          <a:spcPct val="0"/>
        </a:spcAft>
        <a:defRPr sz="3600">
          <a:solidFill>
            <a:schemeClr val="tx2"/>
          </a:solidFill>
          <a:latin typeface="Franklin Gothic Medium" panose="020B0603020102020204" pitchFamily="34" charset="0"/>
        </a:defRPr>
      </a:lvl4pPr>
      <a:lvl5pPr algn="l" rtl="0" fontAlgn="base">
        <a:spcBef>
          <a:spcPct val="0"/>
        </a:spcBef>
        <a:spcAft>
          <a:spcPct val="0"/>
        </a:spcAft>
        <a:defRPr sz="3600">
          <a:solidFill>
            <a:schemeClr val="tx2"/>
          </a:solidFill>
          <a:latin typeface="Franklin Gothic Medium" panose="020B0603020102020204" pitchFamily="34" charset="0"/>
        </a:defRPr>
      </a:lvl5pPr>
      <a:lvl6pPr marL="457200" algn="l" rtl="0" fontAlgn="base">
        <a:spcBef>
          <a:spcPct val="0"/>
        </a:spcBef>
        <a:spcAft>
          <a:spcPct val="0"/>
        </a:spcAft>
        <a:defRPr sz="3600">
          <a:solidFill>
            <a:schemeClr val="tx2"/>
          </a:solidFill>
          <a:latin typeface="Franklin Gothic Medium" panose="020B0603020102020204" pitchFamily="34" charset="0"/>
        </a:defRPr>
      </a:lvl6pPr>
      <a:lvl7pPr marL="914400" algn="l" rtl="0" fontAlgn="base">
        <a:spcBef>
          <a:spcPct val="0"/>
        </a:spcBef>
        <a:spcAft>
          <a:spcPct val="0"/>
        </a:spcAft>
        <a:defRPr sz="3600">
          <a:solidFill>
            <a:schemeClr val="tx2"/>
          </a:solidFill>
          <a:latin typeface="Franklin Gothic Medium" panose="020B0603020102020204" pitchFamily="34" charset="0"/>
        </a:defRPr>
      </a:lvl7pPr>
      <a:lvl8pPr marL="1371600" algn="l" rtl="0" fontAlgn="base">
        <a:spcBef>
          <a:spcPct val="0"/>
        </a:spcBef>
        <a:spcAft>
          <a:spcPct val="0"/>
        </a:spcAft>
        <a:defRPr sz="3600">
          <a:solidFill>
            <a:schemeClr val="tx2"/>
          </a:solidFill>
          <a:latin typeface="Franklin Gothic Medium" panose="020B0603020102020204" pitchFamily="34" charset="0"/>
        </a:defRPr>
      </a:lvl8pPr>
      <a:lvl9pPr marL="1828800" algn="l" rtl="0" fontAlgn="base">
        <a:spcBef>
          <a:spcPct val="0"/>
        </a:spcBef>
        <a:spcAft>
          <a:spcPct val="0"/>
        </a:spcAft>
        <a:defRPr sz="3600">
          <a:solidFill>
            <a:schemeClr val="tx2"/>
          </a:solidFill>
          <a:latin typeface="Franklin Gothic Medium" panose="020B0603020102020204" pitchFamily="34" charset="0"/>
        </a:defRPr>
      </a:lvl9pPr>
    </p:titleStyle>
    <p:bodyStyle>
      <a:lvl1pPr marL="342900" indent="-342900" algn="l" rtl="0" fontAlgn="base">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anose="05020102010507070707"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0" descr="S3010018">
            <a:extLst>
              <a:ext uri="{FF2B5EF4-FFF2-40B4-BE49-F238E27FC236}">
                <a16:creationId xmlns:a16="http://schemas.microsoft.com/office/drawing/2014/main" id="{89C26F3B-9320-9971-A07D-15BC9560B1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838200"/>
            <a:ext cx="7772400" cy="582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20">
            <a:extLst>
              <a:ext uri="{FF2B5EF4-FFF2-40B4-BE49-F238E27FC236}">
                <a16:creationId xmlns:a16="http://schemas.microsoft.com/office/drawing/2014/main" id="{C751602D-ED50-7040-EA61-F417FBCCC05F}"/>
              </a:ext>
            </a:extLst>
          </p:cNvPr>
          <p:cNvSpPr txBox="1">
            <a:spLocks noChangeArrowheads="1"/>
          </p:cNvSpPr>
          <p:nvPr/>
        </p:nvSpPr>
        <p:spPr bwMode="auto">
          <a:xfrm>
            <a:off x="0" y="228600"/>
            <a:ext cx="350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spcBef>
                <a:spcPct val="50000"/>
              </a:spcBef>
            </a:pPr>
            <a:r>
              <a:rPr lang="es-ES_tradnl" altLang="en-US" sz="1600">
                <a:solidFill>
                  <a:schemeClr val="bg1"/>
                </a:solidFill>
              </a:rPr>
              <a:t>Comunicación y Gerencia</a:t>
            </a:r>
            <a:endParaRPr lang="es-VE" altLang="en-US" sz="1600">
              <a:solidFill>
                <a:schemeClr val="bg1"/>
              </a:solidFill>
            </a:endParaRPr>
          </a:p>
        </p:txBody>
      </p:sp>
      <p:sp>
        <p:nvSpPr>
          <p:cNvPr id="10244" name="Rectangle 22">
            <a:extLst>
              <a:ext uri="{FF2B5EF4-FFF2-40B4-BE49-F238E27FC236}">
                <a16:creationId xmlns:a16="http://schemas.microsoft.com/office/drawing/2014/main" id="{633EA2AA-A9F6-4231-4F55-31AEBF61E963}"/>
              </a:ext>
            </a:extLst>
          </p:cNvPr>
          <p:cNvSpPr>
            <a:spLocks noChangeArrowheads="1"/>
          </p:cNvSpPr>
          <p:nvPr/>
        </p:nvSpPr>
        <p:spPr bwMode="auto">
          <a:xfrm rot="5400000">
            <a:off x="4305300" y="-4305300"/>
            <a:ext cx="533400" cy="9144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3103" name="Rectangle 31">
            <a:extLst>
              <a:ext uri="{FF2B5EF4-FFF2-40B4-BE49-F238E27FC236}">
                <a16:creationId xmlns:a16="http://schemas.microsoft.com/office/drawing/2014/main" id="{2D86A40D-A75F-A8DF-9FBC-F3526FC4C01C}"/>
              </a:ext>
            </a:extLst>
          </p:cNvPr>
          <p:cNvSpPr>
            <a:spLocks noChangeArrowheads="1"/>
          </p:cNvSpPr>
          <p:nvPr/>
        </p:nvSpPr>
        <p:spPr bwMode="auto">
          <a:xfrm>
            <a:off x="838200" y="4343400"/>
            <a:ext cx="7620000" cy="533400"/>
          </a:xfrm>
          <a:prstGeom prst="rect">
            <a:avLst/>
          </a:prstGeom>
          <a:noFill/>
          <a:ln w="9525">
            <a:noFill/>
            <a:miter lim="800000"/>
            <a:headEnd/>
            <a:tailEnd/>
          </a:ln>
          <a:effectLst/>
        </p:spPr>
        <p:txBody>
          <a:bodyPr/>
          <a:lstStyle/>
          <a:p>
            <a:pPr algn="ctr" eaLnBrk="0" hangingPunct="0">
              <a:lnSpc>
                <a:spcPct val="90000"/>
              </a:lnSpc>
              <a:spcBef>
                <a:spcPct val="20000"/>
              </a:spcBef>
              <a:defRPr/>
            </a:pPr>
            <a:r>
              <a:rPr lang="es-ES_tradnl" sz="5400" b="1" dirty="0">
                <a:effectLst>
                  <a:outerShdw blurRad="38100" dist="38100" dir="2700000" algn="tl">
                    <a:srgbClr val="000000"/>
                  </a:outerShdw>
                </a:effectLst>
                <a:latin typeface="Papyrus" pitchFamily="66" charset="0"/>
                <a:cs typeface="+mn-cs"/>
              </a:rPr>
              <a:t>2 Timothy 2:15</a:t>
            </a:r>
          </a:p>
        </p:txBody>
      </p:sp>
      <p:sp>
        <p:nvSpPr>
          <p:cNvPr id="10246" name="Rectangle 38">
            <a:extLst>
              <a:ext uri="{FF2B5EF4-FFF2-40B4-BE49-F238E27FC236}">
                <a16:creationId xmlns:a16="http://schemas.microsoft.com/office/drawing/2014/main" id="{81FB73A6-003F-531D-DAC3-05694366E2A5}"/>
              </a:ext>
            </a:extLst>
          </p:cNvPr>
          <p:cNvSpPr>
            <a:spLocks noChangeArrowheads="1"/>
          </p:cNvSpPr>
          <p:nvPr/>
        </p:nvSpPr>
        <p:spPr bwMode="auto">
          <a:xfrm>
            <a:off x="0" y="838200"/>
            <a:ext cx="685800" cy="5715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0247" name="Rectangle 39">
            <a:extLst>
              <a:ext uri="{FF2B5EF4-FFF2-40B4-BE49-F238E27FC236}">
                <a16:creationId xmlns:a16="http://schemas.microsoft.com/office/drawing/2014/main" id="{2D2AFCB1-06A0-A12D-E4F5-E24966975F3C}"/>
              </a:ext>
            </a:extLst>
          </p:cNvPr>
          <p:cNvSpPr>
            <a:spLocks noChangeArrowheads="1"/>
          </p:cNvSpPr>
          <p:nvPr/>
        </p:nvSpPr>
        <p:spPr bwMode="auto">
          <a:xfrm>
            <a:off x="8458200" y="838200"/>
            <a:ext cx="685800" cy="5715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3105" name="Text Box 33">
            <a:extLst>
              <a:ext uri="{FF2B5EF4-FFF2-40B4-BE49-F238E27FC236}">
                <a16:creationId xmlns:a16="http://schemas.microsoft.com/office/drawing/2014/main" id="{CF32B467-74A8-265A-399A-73DBFAD7A8F4}"/>
              </a:ext>
            </a:extLst>
          </p:cNvPr>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3107" name="Text Box 35">
            <a:extLst>
              <a:ext uri="{FF2B5EF4-FFF2-40B4-BE49-F238E27FC236}">
                <a16:creationId xmlns:a16="http://schemas.microsoft.com/office/drawing/2014/main" id="{006AB42C-BA8D-5F7A-6F49-2DE88A967212}"/>
              </a:ext>
            </a:extLst>
          </p:cNvPr>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0250" name="Rectangle 41">
            <a:extLst>
              <a:ext uri="{FF2B5EF4-FFF2-40B4-BE49-F238E27FC236}">
                <a16:creationId xmlns:a16="http://schemas.microsoft.com/office/drawing/2014/main" id="{FB7E2B1B-199B-D150-8E7B-9D5FBBD7FD47}"/>
              </a:ext>
            </a:extLst>
          </p:cNvPr>
          <p:cNvSpPr>
            <a:spLocks noChangeArrowheads="1"/>
          </p:cNvSpPr>
          <p:nvPr/>
        </p:nvSpPr>
        <p:spPr bwMode="auto">
          <a:xfrm rot="5400000">
            <a:off x="4305300" y="2019300"/>
            <a:ext cx="533400" cy="9144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n-US" altLang="en-US"/>
          </a:p>
        </p:txBody>
      </p:sp>
      <p:sp>
        <p:nvSpPr>
          <p:cNvPr id="13" name="Text Box 9">
            <a:extLst>
              <a:ext uri="{FF2B5EF4-FFF2-40B4-BE49-F238E27FC236}">
                <a16:creationId xmlns:a16="http://schemas.microsoft.com/office/drawing/2014/main" id="{2D1FBC1A-9C4E-DFE7-D707-5506B19953E1}"/>
              </a:ext>
            </a:extLst>
          </p:cNvPr>
          <p:cNvSpPr txBox="1">
            <a:spLocks noChangeArrowheads="1"/>
          </p:cNvSpPr>
          <p:nvPr/>
        </p:nvSpPr>
        <p:spPr bwMode="auto">
          <a:xfrm>
            <a:off x="685800" y="2286000"/>
            <a:ext cx="7772400" cy="1446550"/>
          </a:xfrm>
          <a:prstGeom prst="rect">
            <a:avLst/>
          </a:prstGeom>
          <a:gradFill rotWithShape="1">
            <a:gsLst>
              <a:gs pos="0">
                <a:schemeClr val="accent2">
                  <a:alpha val="52000"/>
                </a:schemeClr>
              </a:gs>
              <a:gs pos="100000">
                <a:schemeClr val="accent2">
                  <a:gamma/>
                  <a:shade val="46275"/>
                  <a:invGamma/>
                  <a:alpha val="52000"/>
                </a:schemeClr>
              </a:gs>
            </a:gsLst>
            <a:lin ang="5400000" scaled="1"/>
          </a:gradFill>
          <a:ln w="9525" algn="ctr">
            <a:noFill/>
            <a:miter lim="800000"/>
            <a:headEnd/>
            <a:tailEnd/>
          </a:ln>
          <a:effectLst/>
        </p:spPr>
        <p:txBody>
          <a:bodyPr wrap="square">
            <a:spAutoFit/>
          </a:bodyPr>
          <a:lstStyle/>
          <a:p>
            <a:pPr algn="ctr" eaLnBrk="0" hangingPunct="0">
              <a:defRPr/>
            </a:pPr>
            <a:r>
              <a:rPr lang="es-ES" sz="4400" b="1" dirty="0" err="1">
                <a:effectLst>
                  <a:outerShdw blurRad="38100" dist="38100" dir="2700000" algn="tl">
                    <a:srgbClr val="000000"/>
                  </a:outerShdw>
                </a:effectLst>
                <a:latin typeface="Papyrus" pitchFamily="66" charset="0"/>
                <a:cs typeface="+mn-cs"/>
              </a:rPr>
              <a:t>Accurately</a:t>
            </a:r>
            <a:r>
              <a:rPr lang="es-ES" sz="4400" b="1" dirty="0">
                <a:effectLst>
                  <a:outerShdw blurRad="38100" dist="38100" dir="2700000" algn="tl">
                    <a:srgbClr val="000000"/>
                  </a:outerShdw>
                </a:effectLst>
                <a:latin typeface="Papyrus" pitchFamily="66" charset="0"/>
                <a:cs typeface="+mn-cs"/>
              </a:rPr>
              <a:t> </a:t>
            </a:r>
            <a:r>
              <a:rPr lang="es-ES" sz="4400" b="1" dirty="0" err="1">
                <a:effectLst>
                  <a:outerShdw blurRad="38100" dist="38100" dir="2700000" algn="tl">
                    <a:srgbClr val="000000"/>
                  </a:outerShdw>
                </a:effectLst>
                <a:latin typeface="Papyrus" pitchFamily="66" charset="0"/>
                <a:cs typeface="+mn-cs"/>
              </a:rPr>
              <a:t>Handling</a:t>
            </a:r>
            <a:r>
              <a:rPr lang="es-ES" sz="4400" b="1" dirty="0">
                <a:effectLst>
                  <a:outerShdw blurRad="38100" dist="38100" dir="2700000" algn="tl">
                    <a:srgbClr val="000000"/>
                  </a:outerShdw>
                </a:effectLst>
                <a:latin typeface="Papyrus" pitchFamily="66" charset="0"/>
                <a:cs typeface="+mn-cs"/>
              </a:rPr>
              <a:t> The Word Of Truth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12981F02-5245-3D23-9321-07531CE1653A}"/>
              </a:ext>
            </a:extLst>
          </p:cNvPr>
          <p:cNvSpPr>
            <a:spLocks noGrp="1" noRot="1" noChangeArrowheads="1"/>
          </p:cNvSpPr>
          <p:nvPr>
            <p:ph type="title"/>
          </p:nvPr>
        </p:nvSpPr>
        <p:spPr bwMode="auto">
          <a:xfrm>
            <a:off x="228600" y="4011"/>
            <a:ext cx="8686800" cy="1143000"/>
          </a:xfrm>
        </p:spPr>
        <p:txBody>
          <a:bodyPr wrap="square" lIns="91440" tIns="45720" rIns="91440" bIns="45720" numCol="1" anchorCtr="0" compatLnSpc="1">
            <a:prstTxWarp prst="textNoShape">
              <a:avLst/>
            </a:prstTxWarp>
            <a:normAutofit fontScale="90000"/>
          </a:bodyPr>
          <a:lstStyle/>
          <a:p>
            <a:pPr algn="ctr"/>
            <a:r>
              <a:rPr lang="en-US" altLang="en-US" sz="4000" b="1" cap="none" dirty="0">
                <a:effectLst/>
              </a:rPr>
              <a:t>Understand Difficult Passages </a:t>
            </a:r>
            <a:br>
              <a:rPr lang="en-US" altLang="en-US" sz="4000" b="1" cap="none" dirty="0">
                <a:effectLst/>
              </a:rPr>
            </a:br>
            <a:r>
              <a:rPr lang="en-US" altLang="en-US" sz="4000" b="1" cap="none" dirty="0">
                <a:effectLst/>
              </a:rPr>
              <a:t>In The Light Of Clear Passages.</a:t>
            </a:r>
          </a:p>
        </p:txBody>
      </p:sp>
      <p:sp>
        <p:nvSpPr>
          <p:cNvPr id="16387" name="Rectangle 3">
            <a:extLst>
              <a:ext uri="{FF2B5EF4-FFF2-40B4-BE49-F238E27FC236}">
                <a16:creationId xmlns:a16="http://schemas.microsoft.com/office/drawing/2014/main" id="{1A68171D-C861-C50C-72B0-56A2B0FAF846}"/>
              </a:ext>
            </a:extLst>
          </p:cNvPr>
          <p:cNvSpPr>
            <a:spLocks noGrp="1" noChangeArrowheads="1"/>
          </p:cNvSpPr>
          <p:nvPr>
            <p:ph idx="1"/>
          </p:nvPr>
        </p:nvSpPr>
        <p:spPr>
          <a:xfrm>
            <a:off x="0" y="1447800"/>
            <a:ext cx="9144000" cy="5181600"/>
          </a:xfrm>
        </p:spPr>
        <p:txBody>
          <a:bodyPr>
            <a:normAutofit/>
          </a:bodyPr>
          <a:lstStyle/>
          <a:p>
            <a:pPr fontAlgn="auto">
              <a:lnSpc>
                <a:spcPct val="90000"/>
              </a:lnSpc>
              <a:spcAft>
                <a:spcPts val="0"/>
              </a:spcAft>
              <a:buFont typeface="Wingdings" pitchFamily="2" charset="2"/>
              <a:buNone/>
              <a:defRPr/>
            </a:pPr>
            <a:r>
              <a:rPr lang="en-US" sz="2800" dirty="0"/>
              <a:t>1. Some scriptures are more difficult. </a:t>
            </a:r>
            <a:r>
              <a:rPr lang="en-US" sz="2800" u="sng" dirty="0">
                <a:solidFill>
                  <a:schemeClr val="tx1"/>
                </a:solidFill>
                <a:effectLst>
                  <a:outerShdw blurRad="38100" dist="38100" dir="2700000" algn="tl">
                    <a:srgbClr val="000000">
                      <a:alpha val="43137"/>
                    </a:srgbClr>
                  </a:outerShdw>
                </a:effectLst>
              </a:rPr>
              <a:t>2 Peter 3:16</a:t>
            </a:r>
            <a:r>
              <a:rPr lang="en-US" sz="2800" dirty="0"/>
              <a:t> </a:t>
            </a:r>
          </a:p>
          <a:p>
            <a:pPr fontAlgn="auto">
              <a:lnSpc>
                <a:spcPct val="90000"/>
              </a:lnSpc>
              <a:spcAft>
                <a:spcPts val="0"/>
              </a:spcAft>
              <a:buFont typeface="Wingdings" pitchFamily="2" charset="2"/>
              <a:buNone/>
              <a:defRPr/>
            </a:pPr>
            <a:r>
              <a:rPr lang="en-US" sz="2800" dirty="0"/>
              <a:t>2. For the mature Christian, the Bible has </a:t>
            </a:r>
            <a:r>
              <a:rPr lang="en-US" sz="2800" b="1" i="1" dirty="0"/>
              <a:t>“meat,” </a:t>
            </a:r>
            <a:r>
              <a:rPr lang="en-US" sz="2800" dirty="0"/>
              <a:t>but for the new babe in Christ there is </a:t>
            </a:r>
            <a:r>
              <a:rPr lang="en-US" sz="2800" b="1" i="1" dirty="0"/>
              <a:t>“milk.” </a:t>
            </a:r>
            <a:r>
              <a:rPr lang="en-US" sz="2800" u="sng" dirty="0">
                <a:solidFill>
                  <a:schemeClr val="tx1"/>
                </a:solidFill>
                <a:effectLst>
                  <a:outerShdw blurRad="38100" dist="38100" dir="2700000" algn="tl">
                    <a:srgbClr val="000000">
                      <a:alpha val="43137"/>
                    </a:srgbClr>
                  </a:outerShdw>
                </a:effectLst>
              </a:rPr>
              <a:t>Hebrews 5:13-14</a:t>
            </a:r>
            <a:endParaRPr lang="en-US" sz="2800" dirty="0"/>
          </a:p>
          <a:p>
            <a:pPr fontAlgn="auto">
              <a:lnSpc>
                <a:spcPct val="90000"/>
              </a:lnSpc>
              <a:spcAft>
                <a:spcPts val="0"/>
              </a:spcAft>
              <a:buFont typeface="Wingdings" pitchFamily="2" charset="2"/>
              <a:buNone/>
              <a:defRPr/>
            </a:pPr>
            <a:r>
              <a:rPr lang="en-US" sz="2800" dirty="0"/>
              <a:t>3. When studying a passage that seems confusing, be careful to harmonize it with other scriptures that clearly have but one meaning. Do not isolate scriptures in such a way as to form a contradiction, for God is not the author of confusion. </a:t>
            </a:r>
            <a:r>
              <a:rPr lang="en-US" sz="2800" u="sng" dirty="0">
                <a:solidFill>
                  <a:schemeClr val="tx1"/>
                </a:solidFill>
                <a:effectLst>
                  <a:outerShdw blurRad="38100" dist="38100" dir="2700000" algn="tl">
                    <a:srgbClr val="000000">
                      <a:alpha val="43137"/>
                    </a:srgbClr>
                  </a:outerShdw>
                </a:effectLst>
              </a:rPr>
              <a:t>1 Corinthians 14:33</a:t>
            </a:r>
            <a:endParaRPr lang="en-US" sz="2800" dirty="0">
              <a:solidFill>
                <a:schemeClr val="tx1"/>
              </a:solidFill>
            </a:endParaRPr>
          </a:p>
          <a:p>
            <a:pPr fontAlgn="auto">
              <a:lnSpc>
                <a:spcPct val="90000"/>
              </a:lnSpc>
              <a:spcAft>
                <a:spcPts val="0"/>
              </a:spcAft>
              <a:buFont typeface="Wingdings" pitchFamily="2" charset="2"/>
              <a:buNone/>
              <a:defRPr/>
            </a:pPr>
            <a:r>
              <a:rPr lang="en-US" sz="2800" dirty="0"/>
              <a:t>4. The most important attitude is the willingness to study for yourself. </a:t>
            </a:r>
            <a:r>
              <a:rPr lang="en-US" sz="2800" u="sng" dirty="0">
                <a:solidFill>
                  <a:schemeClr val="tx1"/>
                </a:solidFill>
                <a:effectLst>
                  <a:outerShdw blurRad="38100" dist="38100" dir="2700000" algn="tl">
                    <a:srgbClr val="000000">
                      <a:alpha val="43137"/>
                    </a:srgbClr>
                  </a:outerShdw>
                </a:effectLst>
              </a:rPr>
              <a:t>Acts 17:10-11</a:t>
            </a:r>
            <a:r>
              <a:rPr lang="en-US" sz="2800" dirty="0">
                <a:solidFill>
                  <a:schemeClr val="tx1"/>
                </a:solidFill>
              </a:rPr>
              <a:t>; </a:t>
            </a:r>
            <a:r>
              <a:rPr lang="en-US" sz="2800" u="sng" dirty="0">
                <a:solidFill>
                  <a:schemeClr val="tx1"/>
                </a:solidFill>
                <a:effectLst>
                  <a:outerShdw blurRad="38100" dist="38100" dir="2700000" algn="tl">
                    <a:srgbClr val="000000">
                      <a:alpha val="43137"/>
                    </a:srgbClr>
                  </a:outerShdw>
                </a:effectLst>
              </a:rPr>
              <a:t>John 7:17; </a:t>
            </a:r>
            <a:br>
              <a:rPr lang="en-US" sz="2800" u="sng" dirty="0">
                <a:solidFill>
                  <a:schemeClr val="tx1"/>
                </a:solidFill>
                <a:effectLst>
                  <a:outerShdw blurRad="38100" dist="38100" dir="2700000" algn="tl">
                    <a:srgbClr val="000000">
                      <a:alpha val="43137"/>
                    </a:srgbClr>
                  </a:outerShdw>
                </a:effectLst>
              </a:rPr>
            </a:br>
            <a:r>
              <a:rPr lang="en-US" sz="2800" u="sng" dirty="0">
                <a:solidFill>
                  <a:schemeClr val="tx1"/>
                </a:solidFill>
                <a:effectLst>
                  <a:outerShdw blurRad="38100" dist="38100" dir="2700000" algn="tl">
                    <a:srgbClr val="000000">
                      <a:alpha val="43137"/>
                    </a:srgbClr>
                  </a:outerShdw>
                </a:effectLst>
              </a:rPr>
              <a:t>1 Thessalonians 2:13</a:t>
            </a:r>
          </a:p>
          <a:p>
            <a:pPr fontAlgn="auto">
              <a:lnSpc>
                <a:spcPct val="90000"/>
              </a:lnSpc>
              <a:spcAft>
                <a:spcPts val="0"/>
              </a:spcAft>
              <a:buFont typeface="Wingdings" pitchFamily="2" charset="2"/>
              <a:buNone/>
              <a:defRPr/>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387">
                                            <p:txEl>
                                              <p:pRg st="3" end="3"/>
                                            </p:txEl>
                                          </p:spTgt>
                                        </p:tgtEl>
                                        <p:attrNameLst>
                                          <p:attrName>style.visibility</p:attrName>
                                        </p:attrNameLst>
                                      </p:cBhvr>
                                      <p:to>
                                        <p:strVal val="visible"/>
                                      </p:to>
                                    </p:set>
                                    <p:animEffect transition="in" filter="fade">
                                      <p:cBhvr>
                                        <p:cTn id="28" dur="1000"/>
                                        <p:tgtEl>
                                          <p:spTgt spid="16387">
                                            <p:txEl>
                                              <p:pRg st="3" end="3"/>
                                            </p:txEl>
                                          </p:spTgt>
                                        </p:tgtEl>
                                      </p:cBhvr>
                                    </p:animEffect>
                                    <p:anim calcmode="lin" valueType="num">
                                      <p:cBhvr>
                                        <p:cTn id="29"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DF39E02-73B1-89D7-81DE-50A0CBD9BF50}"/>
              </a:ext>
            </a:extLst>
          </p:cNvPr>
          <p:cNvSpPr>
            <a:spLocks noGrp="1" noRot="1" noChangeArrowheads="1"/>
          </p:cNvSpPr>
          <p:nvPr>
            <p:ph type="title"/>
          </p:nvPr>
        </p:nvSpPr>
        <p:spPr bwMode="auto">
          <a:xfrm>
            <a:off x="228600" y="0"/>
            <a:ext cx="8686800" cy="1066800"/>
          </a:xfrm>
        </p:spPr>
        <p:txBody>
          <a:bodyPr wrap="square" lIns="91440" tIns="45720" rIns="91440" bIns="45720" numCol="1" anchorCtr="0" compatLnSpc="1">
            <a:prstTxWarp prst="textNoShape">
              <a:avLst/>
            </a:prstTxWarp>
            <a:normAutofit fontScale="90000"/>
          </a:bodyPr>
          <a:lstStyle/>
          <a:p>
            <a:pPr algn="ctr"/>
            <a:r>
              <a:rPr lang="en-US" altLang="en-US" sz="4000" b="1" cap="none" dirty="0">
                <a:effectLst/>
              </a:rPr>
              <a:t>Do Not Worship </a:t>
            </a:r>
            <a:br>
              <a:rPr lang="en-US" altLang="en-US" sz="4000" b="1" cap="none" dirty="0">
                <a:effectLst/>
              </a:rPr>
            </a:br>
            <a:r>
              <a:rPr lang="en-US" altLang="en-US" sz="4000" b="1" cap="none" dirty="0">
                <a:effectLst/>
              </a:rPr>
              <a:t>The “Idols” Of The Devil.</a:t>
            </a:r>
          </a:p>
        </p:txBody>
      </p:sp>
      <p:sp>
        <p:nvSpPr>
          <p:cNvPr id="17411" name="Rectangle 3">
            <a:extLst>
              <a:ext uri="{FF2B5EF4-FFF2-40B4-BE49-F238E27FC236}">
                <a16:creationId xmlns:a16="http://schemas.microsoft.com/office/drawing/2014/main" id="{445DB579-CDDE-DBC9-6BCB-7E9D08DC435E}"/>
              </a:ext>
            </a:extLst>
          </p:cNvPr>
          <p:cNvSpPr>
            <a:spLocks noGrp="1" noChangeArrowheads="1"/>
          </p:cNvSpPr>
          <p:nvPr>
            <p:ph idx="1"/>
          </p:nvPr>
        </p:nvSpPr>
        <p:spPr>
          <a:xfrm>
            <a:off x="314826" y="1371600"/>
            <a:ext cx="8514347" cy="5257800"/>
          </a:xfrm>
        </p:spPr>
        <p:txBody>
          <a:bodyPr>
            <a:normAutofit/>
          </a:bodyPr>
          <a:lstStyle/>
          <a:p>
            <a:pPr fontAlgn="auto">
              <a:lnSpc>
                <a:spcPct val="80000"/>
              </a:lnSpc>
              <a:spcAft>
                <a:spcPts val="0"/>
              </a:spcAft>
              <a:buFont typeface="Wingdings" pitchFamily="2" charset="2"/>
              <a:buNone/>
              <a:defRPr/>
            </a:pPr>
            <a:r>
              <a:rPr lang="en-US" sz="2800" dirty="0"/>
              <a:t>1. </a:t>
            </a:r>
            <a:r>
              <a:rPr lang="en-US" sz="2800" b="1" dirty="0"/>
              <a:t>Idol Of Personal Opinion: </a:t>
            </a:r>
            <a:r>
              <a:rPr lang="en-US" sz="2800" dirty="0"/>
              <a:t>“I know the Bible says … but here’s what I think …” </a:t>
            </a:r>
          </a:p>
          <a:p>
            <a:pPr fontAlgn="auto">
              <a:lnSpc>
                <a:spcPct val="80000"/>
              </a:lnSpc>
              <a:spcAft>
                <a:spcPts val="0"/>
              </a:spcAft>
              <a:buFont typeface="Wingdings" pitchFamily="2" charset="2"/>
              <a:buNone/>
              <a:defRPr/>
            </a:pPr>
            <a:r>
              <a:rPr lang="en-US" sz="2800" dirty="0"/>
              <a:t>	Those who are </a:t>
            </a:r>
            <a:r>
              <a:rPr lang="en-US" sz="2800" i="1" dirty="0"/>
              <a:t>“proud in the thoughts of their heart”</a:t>
            </a:r>
            <a:r>
              <a:rPr lang="en-US" sz="2800" dirty="0"/>
              <a:t> reject God, </a:t>
            </a:r>
            <a:r>
              <a:rPr lang="en-US" sz="2800" u="sng" dirty="0">
                <a:solidFill>
                  <a:schemeClr val="tx1"/>
                </a:solidFill>
                <a:effectLst>
                  <a:outerShdw blurRad="38100" dist="38100" dir="2700000" algn="tl">
                    <a:srgbClr val="000000">
                      <a:alpha val="43137"/>
                    </a:srgbClr>
                  </a:outerShdw>
                </a:effectLst>
              </a:rPr>
              <a:t>Luke 1:51; Jeremiah 9:3-6, 13-16; </a:t>
            </a:r>
            <a:br>
              <a:rPr lang="en-US" sz="2800" u="sng" dirty="0">
                <a:solidFill>
                  <a:schemeClr val="tx1"/>
                </a:solidFill>
                <a:effectLst>
                  <a:outerShdw blurRad="38100" dist="38100" dir="2700000" algn="tl">
                    <a:srgbClr val="000000">
                      <a:alpha val="43137"/>
                    </a:srgbClr>
                  </a:outerShdw>
                </a:effectLst>
              </a:rPr>
            </a:br>
            <a:r>
              <a:rPr lang="en-US" sz="2800" u="sng" dirty="0">
                <a:solidFill>
                  <a:schemeClr val="tx1"/>
                </a:solidFill>
                <a:effectLst>
                  <a:outerShdw blurRad="38100" dist="38100" dir="2700000" algn="tl">
                    <a:srgbClr val="000000">
                      <a:alpha val="43137"/>
                    </a:srgbClr>
                  </a:outerShdw>
                </a:effectLst>
              </a:rPr>
              <a:t>Isaiah 55:8-9; Psalm 14:1</a:t>
            </a:r>
            <a:r>
              <a:rPr lang="en-US" sz="2800" dirty="0"/>
              <a:t>. </a:t>
            </a:r>
          </a:p>
          <a:p>
            <a:pPr fontAlgn="auto">
              <a:lnSpc>
                <a:spcPct val="80000"/>
              </a:lnSpc>
              <a:spcAft>
                <a:spcPts val="0"/>
              </a:spcAft>
              <a:buFont typeface="Wingdings" pitchFamily="2" charset="2"/>
              <a:buNone/>
              <a:defRPr/>
            </a:pPr>
            <a:r>
              <a:rPr lang="en-US" sz="2800" dirty="0"/>
              <a:t>2. </a:t>
            </a:r>
            <a:r>
              <a:rPr lang="en-US" sz="2800" b="1" dirty="0"/>
              <a:t>Idol of Wisdom: </a:t>
            </a:r>
            <a:r>
              <a:rPr lang="en-US" sz="2800" dirty="0"/>
              <a:t>“The ‘reverend’ Doctor </a:t>
            </a:r>
            <a:r>
              <a:rPr lang="en-US" sz="2800" dirty="0" err="1"/>
              <a:t>So&amp;So</a:t>
            </a:r>
            <a:r>
              <a:rPr lang="en-US" sz="2800" dirty="0"/>
              <a:t> said this … he is highly educated and should know.” </a:t>
            </a:r>
          </a:p>
          <a:p>
            <a:pPr fontAlgn="auto">
              <a:lnSpc>
                <a:spcPct val="80000"/>
              </a:lnSpc>
              <a:spcAft>
                <a:spcPts val="0"/>
              </a:spcAft>
              <a:buFont typeface="Wingdings" pitchFamily="2" charset="2"/>
              <a:buNone/>
              <a:defRPr/>
            </a:pPr>
            <a:r>
              <a:rPr lang="en-US" sz="2800" dirty="0"/>
              <a:t>	His worldly wisdom might have blinded him. </a:t>
            </a:r>
            <a:br>
              <a:rPr lang="en-US" sz="2800" dirty="0"/>
            </a:br>
            <a:r>
              <a:rPr lang="en-US" sz="2800" u="sng" dirty="0">
                <a:solidFill>
                  <a:schemeClr val="tx1"/>
                </a:solidFill>
                <a:effectLst>
                  <a:outerShdw blurRad="38100" dist="38100" dir="2700000" algn="tl">
                    <a:srgbClr val="000000">
                      <a:alpha val="43137"/>
                    </a:srgbClr>
                  </a:outerShdw>
                </a:effectLst>
              </a:rPr>
              <a:t>1 Corinthians 1:18-25</a:t>
            </a:r>
          </a:p>
          <a:p>
            <a:pPr fontAlgn="auto">
              <a:lnSpc>
                <a:spcPct val="80000"/>
              </a:lnSpc>
              <a:spcAft>
                <a:spcPts val="0"/>
              </a:spcAft>
              <a:buFont typeface="Wingdings" pitchFamily="2" charset="2"/>
              <a:buNone/>
              <a:defRPr/>
            </a:pPr>
            <a:r>
              <a:rPr lang="en-US" sz="2800" dirty="0"/>
              <a:t>3. </a:t>
            </a:r>
            <a:r>
              <a:rPr lang="en-US" sz="2800" b="1" dirty="0"/>
              <a:t>Idol of Ecclesiasticism: </a:t>
            </a:r>
            <a:r>
              <a:rPr lang="en-US" sz="2800" dirty="0"/>
              <a:t>“Our church teaches …”</a:t>
            </a:r>
          </a:p>
          <a:p>
            <a:pPr fontAlgn="auto">
              <a:lnSpc>
                <a:spcPct val="80000"/>
              </a:lnSpc>
              <a:spcAft>
                <a:spcPts val="0"/>
              </a:spcAft>
              <a:buFont typeface="Wingdings" pitchFamily="2" charset="2"/>
              <a:buNone/>
              <a:defRPr/>
            </a:pPr>
            <a:r>
              <a:rPr lang="en-US" sz="2800" dirty="0"/>
              <a:t>	The religious leaders rejected Christ. Would you have followed them? </a:t>
            </a:r>
            <a:r>
              <a:rPr lang="en-US" sz="2800" u="sng" dirty="0">
                <a:solidFill>
                  <a:schemeClr val="tx1"/>
                </a:solidFill>
                <a:effectLst>
                  <a:outerShdw blurRad="38100" dist="38100" dir="2700000" algn="tl">
                    <a:srgbClr val="000000">
                      <a:alpha val="43137"/>
                    </a:srgbClr>
                  </a:outerShdw>
                </a:effectLst>
              </a:rPr>
              <a:t>1 Corinthians 2:7-8; 2 Timothy 4:2-4; Jeremiah 10:23</a:t>
            </a:r>
            <a:r>
              <a:rPr lang="en-US" sz="2800" dirty="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1000"/>
                                        <p:tgtEl>
                                          <p:spTgt spid="17411">
                                            <p:txEl>
                                              <p:pRg st="1" end="1"/>
                                            </p:txEl>
                                          </p:spTgt>
                                        </p:tgtEl>
                                      </p:cBhvr>
                                    </p:animEffect>
                                    <p:anim calcmode="lin" valueType="num">
                                      <p:cBhvr>
                                        <p:cTn id="13"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Effect transition="in" filter="fade">
                                      <p:cBhvr>
                                        <p:cTn id="19" dur="1000"/>
                                        <p:tgtEl>
                                          <p:spTgt spid="17411">
                                            <p:txEl>
                                              <p:pRg st="2" end="2"/>
                                            </p:txEl>
                                          </p:spTgt>
                                        </p:tgtEl>
                                      </p:cBhvr>
                                    </p:animEffect>
                                    <p:anim calcmode="lin" valueType="num">
                                      <p:cBhvr>
                                        <p:cTn id="20"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7411">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7411">
                                            <p:txEl>
                                              <p:pRg st="3" end="3"/>
                                            </p:txEl>
                                          </p:spTgt>
                                        </p:tgtEl>
                                        <p:attrNameLst>
                                          <p:attrName>style.visibility</p:attrName>
                                        </p:attrNameLst>
                                      </p:cBhvr>
                                      <p:to>
                                        <p:strVal val="visible"/>
                                      </p:to>
                                    </p:set>
                                    <p:animEffect transition="in" filter="fade">
                                      <p:cBhvr>
                                        <p:cTn id="24" dur="1000"/>
                                        <p:tgtEl>
                                          <p:spTgt spid="17411">
                                            <p:txEl>
                                              <p:pRg st="3" end="3"/>
                                            </p:txEl>
                                          </p:spTgt>
                                        </p:tgtEl>
                                      </p:cBhvr>
                                    </p:animEffect>
                                    <p:anim calcmode="lin" valueType="num">
                                      <p:cBhvr>
                                        <p:cTn id="25" dur="10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74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Effect transition="in" filter="fade">
                                      <p:cBhvr>
                                        <p:cTn id="31" dur="1000"/>
                                        <p:tgtEl>
                                          <p:spTgt spid="17411">
                                            <p:txEl>
                                              <p:pRg st="4" end="4"/>
                                            </p:txEl>
                                          </p:spTgt>
                                        </p:tgtEl>
                                      </p:cBhvr>
                                    </p:animEffect>
                                    <p:anim calcmode="lin" valueType="num">
                                      <p:cBhvr>
                                        <p:cTn id="32" dur="10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7411">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7411">
                                            <p:txEl>
                                              <p:pRg st="5" end="5"/>
                                            </p:txEl>
                                          </p:spTgt>
                                        </p:tgtEl>
                                        <p:attrNameLst>
                                          <p:attrName>style.visibility</p:attrName>
                                        </p:attrNameLst>
                                      </p:cBhvr>
                                      <p:to>
                                        <p:strVal val="visible"/>
                                      </p:to>
                                    </p:set>
                                    <p:animEffect transition="in" filter="fade">
                                      <p:cBhvr>
                                        <p:cTn id="36" dur="1000"/>
                                        <p:tgtEl>
                                          <p:spTgt spid="17411">
                                            <p:txEl>
                                              <p:pRg st="5" end="5"/>
                                            </p:txEl>
                                          </p:spTgt>
                                        </p:tgtEl>
                                      </p:cBhvr>
                                    </p:animEffect>
                                    <p:anim calcmode="lin" valueType="num">
                                      <p:cBhvr>
                                        <p:cTn id="37" dur="10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174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6C0BFB84-0DAB-C83A-BB25-FF7C0BE9E695}"/>
              </a:ext>
            </a:extLst>
          </p:cNvPr>
          <p:cNvSpPr>
            <a:spLocks noGrp="1" noChangeArrowheads="1"/>
          </p:cNvSpPr>
          <p:nvPr>
            <p:ph idx="1"/>
          </p:nvPr>
        </p:nvSpPr>
        <p:spPr>
          <a:xfrm>
            <a:off x="228600" y="1371600"/>
            <a:ext cx="8686800" cy="5181600"/>
          </a:xfrm>
        </p:spPr>
        <p:txBody>
          <a:bodyPr>
            <a:normAutofit/>
          </a:bodyPr>
          <a:lstStyle/>
          <a:p>
            <a:pPr fontAlgn="auto">
              <a:lnSpc>
                <a:spcPct val="80000"/>
              </a:lnSpc>
              <a:spcAft>
                <a:spcPts val="0"/>
              </a:spcAft>
              <a:buFont typeface="Wingdings" pitchFamily="2" charset="2"/>
              <a:buNone/>
              <a:defRPr/>
            </a:pPr>
            <a:r>
              <a:rPr lang="en-US" sz="2800" dirty="0"/>
              <a:t>4. Idol of Human Creeds</a:t>
            </a:r>
            <a:r>
              <a:rPr lang="en-US" sz="2800" b="1" dirty="0"/>
              <a:t>: </a:t>
            </a:r>
            <a:r>
              <a:rPr lang="en-US" sz="2800" dirty="0"/>
              <a:t>“The catechism says thus and so …” OR, “My pastor says …” OR “My priest says …”</a:t>
            </a:r>
          </a:p>
          <a:p>
            <a:pPr fontAlgn="auto">
              <a:lnSpc>
                <a:spcPct val="80000"/>
              </a:lnSpc>
              <a:spcAft>
                <a:spcPts val="0"/>
              </a:spcAft>
              <a:buFont typeface="Wingdings" pitchFamily="2" charset="2"/>
              <a:buNone/>
              <a:defRPr/>
            </a:pPr>
            <a:r>
              <a:rPr lang="en-US" sz="2800" dirty="0"/>
              <a:t>	Doctrines of men are the source of religious division.            </a:t>
            </a:r>
            <a:r>
              <a:rPr lang="en-US" sz="2800" u="sng" dirty="0">
                <a:solidFill>
                  <a:schemeClr val="tx1"/>
                </a:solidFill>
                <a:effectLst>
                  <a:outerShdw blurRad="38100" dist="38100" dir="2700000" algn="tl">
                    <a:srgbClr val="000000">
                      <a:alpha val="43137"/>
                    </a:srgbClr>
                  </a:outerShdw>
                </a:effectLst>
              </a:rPr>
              <a:t>Matthew 15:7-9; Proverbs 14:12</a:t>
            </a:r>
          </a:p>
          <a:p>
            <a:pPr fontAlgn="auto">
              <a:lnSpc>
                <a:spcPct val="80000"/>
              </a:lnSpc>
              <a:spcAft>
                <a:spcPts val="0"/>
              </a:spcAft>
              <a:buFont typeface="Wingdings" pitchFamily="2" charset="2"/>
              <a:buNone/>
              <a:defRPr/>
            </a:pPr>
            <a:r>
              <a:rPr lang="en-US" sz="2800" dirty="0"/>
              <a:t>5. </a:t>
            </a:r>
            <a:r>
              <a:rPr lang="en-US" sz="2800" b="1" dirty="0"/>
              <a:t>Idol of Inherited Traditions: </a:t>
            </a:r>
            <a:r>
              <a:rPr lang="en-US" sz="2800" dirty="0"/>
              <a:t>“My parents believed …</a:t>
            </a:r>
            <a:br>
              <a:rPr lang="en-US" sz="2800" dirty="0"/>
            </a:br>
            <a:r>
              <a:rPr lang="en-US" sz="2800" dirty="0"/>
              <a:t>and if it was good enough for them, it is good enough for me.” </a:t>
            </a:r>
            <a:r>
              <a:rPr lang="en-US" sz="2800" u="sng" dirty="0">
                <a:solidFill>
                  <a:schemeClr val="tx1"/>
                </a:solidFill>
                <a:effectLst>
                  <a:outerShdw blurRad="38100" dist="38100" dir="2700000" algn="tl">
                    <a:srgbClr val="000000">
                      <a:alpha val="43137"/>
                    </a:srgbClr>
                  </a:outerShdw>
                </a:effectLst>
              </a:rPr>
              <a:t>Romans 14:12; Matthew 10:34-38</a:t>
            </a:r>
            <a:r>
              <a:rPr lang="en-US" sz="2800" dirty="0"/>
              <a:t>. Paul left everything. </a:t>
            </a:r>
            <a:r>
              <a:rPr lang="en-US" sz="2800" u="sng" dirty="0">
                <a:solidFill>
                  <a:schemeClr val="tx1"/>
                </a:solidFill>
                <a:effectLst>
                  <a:outerShdw blurRad="38100" dist="38100" dir="2700000" algn="tl">
                    <a:srgbClr val="000000">
                      <a:alpha val="43137"/>
                    </a:srgbClr>
                  </a:outerShdw>
                </a:effectLst>
              </a:rPr>
              <a:t>Philippians 3:3-8</a:t>
            </a:r>
          </a:p>
          <a:p>
            <a:pPr fontAlgn="auto">
              <a:lnSpc>
                <a:spcPct val="80000"/>
              </a:lnSpc>
              <a:spcAft>
                <a:spcPts val="0"/>
              </a:spcAft>
              <a:buFont typeface="Wingdings" pitchFamily="2" charset="2"/>
              <a:buNone/>
              <a:defRPr/>
            </a:pPr>
            <a:r>
              <a:rPr lang="en-US" sz="2800" dirty="0"/>
              <a:t>6. </a:t>
            </a:r>
            <a:r>
              <a:rPr lang="en-US" sz="2800" b="1" dirty="0"/>
              <a:t>Idol of Convenience: </a:t>
            </a:r>
            <a:r>
              <a:rPr lang="en-US" sz="2800" dirty="0"/>
              <a:t>“Believe what you want … we are all headed to the same place. </a:t>
            </a:r>
            <a:r>
              <a:rPr lang="en-US" sz="2800" u="sng" dirty="0">
                <a:solidFill>
                  <a:schemeClr val="tx1"/>
                </a:solidFill>
                <a:effectLst>
                  <a:outerShdw blurRad="38100" dist="38100" dir="2700000" algn="tl">
                    <a:srgbClr val="000000">
                      <a:alpha val="43137"/>
                    </a:srgbClr>
                  </a:outerShdw>
                </a:effectLst>
              </a:rPr>
              <a:t>Matthew 7:21-23</a:t>
            </a:r>
            <a:endParaRPr lang="en-US" sz="2800" dirty="0"/>
          </a:p>
          <a:p>
            <a:pPr fontAlgn="auto">
              <a:lnSpc>
                <a:spcPct val="80000"/>
              </a:lnSpc>
              <a:spcAft>
                <a:spcPts val="0"/>
              </a:spcAft>
              <a:buFont typeface="Wingdings" pitchFamily="2" charset="2"/>
              <a:buNone/>
              <a:defRPr/>
            </a:pPr>
            <a:r>
              <a:rPr lang="en-US" sz="2800" dirty="0"/>
              <a:t>7. </a:t>
            </a:r>
            <a:r>
              <a:rPr lang="en-US" sz="2800" b="1" dirty="0"/>
              <a:t>Idol of Popularity: </a:t>
            </a:r>
            <a:r>
              <a:rPr lang="en-US" sz="2800" dirty="0"/>
              <a:t>“The majority believe this … surely so many could not be wrong.” </a:t>
            </a:r>
            <a:r>
              <a:rPr lang="en-US" sz="2800" u="sng" dirty="0">
                <a:solidFill>
                  <a:schemeClr val="tx1"/>
                </a:solidFill>
                <a:effectLst>
                  <a:outerShdw blurRad="38100" dist="38100" dir="2700000" algn="tl">
                    <a:srgbClr val="000000">
                      <a:alpha val="43137"/>
                    </a:srgbClr>
                  </a:outerShdw>
                </a:effectLst>
              </a:rPr>
              <a:t>Matthew 7:13-14</a:t>
            </a:r>
            <a:endParaRPr lang="en-US" sz="2800" dirty="0"/>
          </a:p>
          <a:p>
            <a:pPr fontAlgn="auto">
              <a:lnSpc>
                <a:spcPct val="80000"/>
              </a:lnSpc>
              <a:spcAft>
                <a:spcPts val="0"/>
              </a:spcAft>
              <a:buFont typeface="Wingdings" pitchFamily="2" charset="2"/>
              <a:buNone/>
              <a:defRPr/>
            </a:pPr>
            <a:endParaRPr lang="en-US" sz="2800" dirty="0"/>
          </a:p>
        </p:txBody>
      </p:sp>
      <p:sp>
        <p:nvSpPr>
          <p:cNvPr id="2" name="Rectangle 2">
            <a:extLst>
              <a:ext uri="{FF2B5EF4-FFF2-40B4-BE49-F238E27FC236}">
                <a16:creationId xmlns:a16="http://schemas.microsoft.com/office/drawing/2014/main" id="{D6E63B20-00E4-53AF-EC4C-264C389CF85A}"/>
              </a:ext>
            </a:extLst>
          </p:cNvPr>
          <p:cNvSpPr txBox="1">
            <a:spLocks noRot="1" noChangeArrowheads="1"/>
          </p:cNvSpPr>
          <p:nvPr/>
        </p:nvSpPr>
        <p:spPr bwMode="auto">
          <a:xfrm>
            <a:off x="228600" y="28074"/>
            <a:ext cx="8686800" cy="1114926"/>
          </a:xfrm>
          <a:prstGeom prst="rect">
            <a:avLst/>
          </a:prstGeom>
        </p:spPr>
        <p:txBody>
          <a:bodyPr vert="horz" wrap="square" lIns="91440" tIns="45720" rIns="91440" bIns="45720" numCol="1" anchor="ctr" anchorCtr="0" compatLnSpc="1">
            <a:prstTxWarp prst="textNoShape">
              <a:avLst/>
            </a:prstTxWarp>
            <a:normAutofit fontScale="90000" lnSpcReduction="10000"/>
          </a:bodyPr>
          <a:lst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anose="020B0603020102020204" pitchFamily="34" charset="0"/>
              </a:defRPr>
            </a:lvl2pPr>
            <a:lvl3pPr algn="l" rtl="0" fontAlgn="base">
              <a:spcBef>
                <a:spcPct val="0"/>
              </a:spcBef>
              <a:spcAft>
                <a:spcPct val="0"/>
              </a:spcAft>
              <a:defRPr sz="3600">
                <a:solidFill>
                  <a:schemeClr val="tx2"/>
                </a:solidFill>
                <a:latin typeface="Franklin Gothic Medium" panose="020B0603020102020204" pitchFamily="34" charset="0"/>
              </a:defRPr>
            </a:lvl3pPr>
            <a:lvl4pPr algn="l" rtl="0" fontAlgn="base">
              <a:spcBef>
                <a:spcPct val="0"/>
              </a:spcBef>
              <a:spcAft>
                <a:spcPct val="0"/>
              </a:spcAft>
              <a:defRPr sz="3600">
                <a:solidFill>
                  <a:schemeClr val="tx2"/>
                </a:solidFill>
                <a:latin typeface="Franklin Gothic Medium" panose="020B0603020102020204" pitchFamily="34" charset="0"/>
              </a:defRPr>
            </a:lvl4pPr>
            <a:lvl5pPr algn="l" rtl="0" fontAlgn="base">
              <a:spcBef>
                <a:spcPct val="0"/>
              </a:spcBef>
              <a:spcAft>
                <a:spcPct val="0"/>
              </a:spcAft>
              <a:defRPr sz="3600">
                <a:solidFill>
                  <a:schemeClr val="tx2"/>
                </a:solidFill>
                <a:latin typeface="Franklin Gothic Medium" panose="020B0603020102020204" pitchFamily="34" charset="0"/>
              </a:defRPr>
            </a:lvl5pPr>
            <a:lvl6pPr marL="457200" algn="l" rtl="0" fontAlgn="base">
              <a:spcBef>
                <a:spcPct val="0"/>
              </a:spcBef>
              <a:spcAft>
                <a:spcPct val="0"/>
              </a:spcAft>
              <a:defRPr sz="3600">
                <a:solidFill>
                  <a:schemeClr val="tx2"/>
                </a:solidFill>
                <a:latin typeface="Franklin Gothic Medium" panose="020B0603020102020204" pitchFamily="34" charset="0"/>
              </a:defRPr>
            </a:lvl6pPr>
            <a:lvl7pPr marL="914400" algn="l" rtl="0" fontAlgn="base">
              <a:spcBef>
                <a:spcPct val="0"/>
              </a:spcBef>
              <a:spcAft>
                <a:spcPct val="0"/>
              </a:spcAft>
              <a:defRPr sz="3600">
                <a:solidFill>
                  <a:schemeClr val="tx2"/>
                </a:solidFill>
                <a:latin typeface="Franklin Gothic Medium" panose="020B0603020102020204" pitchFamily="34" charset="0"/>
              </a:defRPr>
            </a:lvl7pPr>
            <a:lvl8pPr marL="1371600" algn="l" rtl="0" fontAlgn="base">
              <a:spcBef>
                <a:spcPct val="0"/>
              </a:spcBef>
              <a:spcAft>
                <a:spcPct val="0"/>
              </a:spcAft>
              <a:defRPr sz="3600">
                <a:solidFill>
                  <a:schemeClr val="tx2"/>
                </a:solidFill>
                <a:latin typeface="Franklin Gothic Medium" panose="020B0603020102020204" pitchFamily="34" charset="0"/>
              </a:defRPr>
            </a:lvl8pPr>
            <a:lvl9pPr marL="1828800" algn="l" rtl="0" fontAlgn="base">
              <a:spcBef>
                <a:spcPct val="0"/>
              </a:spcBef>
              <a:spcAft>
                <a:spcPct val="0"/>
              </a:spcAft>
              <a:defRPr sz="3600">
                <a:solidFill>
                  <a:schemeClr val="tx2"/>
                </a:solidFill>
                <a:latin typeface="Franklin Gothic Medium" panose="020B0603020102020204" pitchFamily="34" charset="0"/>
              </a:defRPr>
            </a:lvl9pPr>
          </a:lstStyle>
          <a:p>
            <a:pPr algn="ctr"/>
            <a:r>
              <a:rPr lang="en-US" altLang="en-US" sz="4000" b="1" cap="none" dirty="0">
                <a:effectLst/>
              </a:rPr>
              <a:t>Do Not Worship </a:t>
            </a:r>
            <a:br>
              <a:rPr lang="en-US" altLang="en-US" sz="4000" b="1" cap="none" dirty="0">
                <a:effectLst/>
              </a:rPr>
            </a:br>
            <a:r>
              <a:rPr lang="en-US" altLang="en-US" sz="4000" b="1" cap="none" dirty="0">
                <a:effectLst/>
              </a:rPr>
              <a:t>The “Idols” Of The Devil.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animEffect transition="in" filter="fade">
                                      <p:cBhvr>
                                        <p:cTn id="7" dur="1000"/>
                                        <p:tgtEl>
                                          <p:spTgt spid="18435">
                                            <p:txEl>
                                              <p:pRg st="2" end="2"/>
                                            </p:txEl>
                                          </p:spTgt>
                                        </p:tgtEl>
                                      </p:cBhvr>
                                    </p:animEffect>
                                    <p:anim calcmode="lin" valueType="num">
                                      <p:cBhvr>
                                        <p:cTn id="8"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435">
                                            <p:txEl>
                                              <p:pRg st="3" end="3"/>
                                            </p:txEl>
                                          </p:spTgt>
                                        </p:tgtEl>
                                        <p:attrNameLst>
                                          <p:attrName>style.visibility</p:attrName>
                                        </p:attrNameLst>
                                      </p:cBhvr>
                                      <p:to>
                                        <p:strVal val="visible"/>
                                      </p:to>
                                    </p:set>
                                    <p:animEffect transition="in" filter="fade">
                                      <p:cBhvr>
                                        <p:cTn id="14" dur="1000"/>
                                        <p:tgtEl>
                                          <p:spTgt spid="18435">
                                            <p:txEl>
                                              <p:pRg st="3" end="3"/>
                                            </p:txEl>
                                          </p:spTgt>
                                        </p:tgtEl>
                                      </p:cBhvr>
                                    </p:animEffect>
                                    <p:anim calcmode="lin" valueType="num">
                                      <p:cBhvr>
                                        <p:cTn id="15" dur="10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8435">
                                            <p:txEl>
                                              <p:pRg st="4" end="4"/>
                                            </p:txEl>
                                          </p:spTgt>
                                        </p:tgtEl>
                                        <p:attrNameLst>
                                          <p:attrName>style.visibility</p:attrName>
                                        </p:attrNameLst>
                                      </p:cBhvr>
                                      <p:to>
                                        <p:strVal val="visible"/>
                                      </p:to>
                                    </p:set>
                                    <p:animEffect transition="in" filter="fade">
                                      <p:cBhvr>
                                        <p:cTn id="21" dur="1000"/>
                                        <p:tgtEl>
                                          <p:spTgt spid="18435">
                                            <p:txEl>
                                              <p:pRg st="4" end="4"/>
                                            </p:txEl>
                                          </p:spTgt>
                                        </p:tgtEl>
                                      </p:cBhvr>
                                    </p:animEffect>
                                    <p:anim calcmode="lin" valueType="num">
                                      <p:cBhvr>
                                        <p:cTn id="22" dur="10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84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a:extLst>
              <a:ext uri="{FF2B5EF4-FFF2-40B4-BE49-F238E27FC236}">
                <a16:creationId xmlns:a16="http://schemas.microsoft.com/office/drawing/2014/main" id="{2DCDD73B-B8C3-0735-3D83-5D7A8E1CC93B}"/>
              </a:ext>
            </a:extLst>
          </p:cNvPr>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21507" name="Rectangle 3">
            <a:extLst>
              <a:ext uri="{FF2B5EF4-FFF2-40B4-BE49-F238E27FC236}">
                <a16:creationId xmlns:a16="http://schemas.microsoft.com/office/drawing/2014/main" id="{DB2244BA-0F98-3F09-4E40-6472A11AAA99}"/>
              </a:ext>
            </a:extLst>
          </p:cNvPr>
          <p:cNvSpPr>
            <a:spLocks noChangeArrowheads="1"/>
          </p:cNvSpPr>
          <p:nvPr/>
        </p:nvSpPr>
        <p:spPr bwMode="auto">
          <a:xfrm rot="5400000">
            <a:off x="4305300" y="-4305300"/>
            <a:ext cx="533400" cy="9144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pic>
        <p:nvPicPr>
          <p:cNvPr id="21508" name="Picture 4" descr="S3010015">
            <a:extLst>
              <a:ext uri="{FF2B5EF4-FFF2-40B4-BE49-F238E27FC236}">
                <a16:creationId xmlns:a16="http://schemas.microsoft.com/office/drawing/2014/main" id="{9E25ECAC-C87E-3B18-11E5-C238EF1E65E4}"/>
              </a:ext>
            </a:extLst>
          </p:cNvPr>
          <p:cNvPicPr>
            <a:picLocks noChangeAspect="1" noChangeArrowheads="1"/>
          </p:cNvPicPr>
          <p:nvPr/>
        </p:nvPicPr>
        <p:blipFill>
          <a:blip r:embed="rId3">
            <a:lum bright="32000" contrast="-42000"/>
            <a:extLst>
              <a:ext uri="{28A0092B-C50C-407E-A947-70E740481C1C}">
                <a14:useLocalDpi xmlns:a14="http://schemas.microsoft.com/office/drawing/2010/main" val="0"/>
              </a:ext>
            </a:extLst>
          </a:blip>
          <a:srcRect/>
          <a:stretch>
            <a:fillRect/>
          </a:stretch>
        </p:blipFill>
        <p:spPr bwMode="auto">
          <a:xfrm>
            <a:off x="304800" y="838200"/>
            <a:ext cx="8382000" cy="575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0" name="Text Box 6">
            <a:extLst>
              <a:ext uri="{FF2B5EF4-FFF2-40B4-BE49-F238E27FC236}">
                <a16:creationId xmlns:a16="http://schemas.microsoft.com/office/drawing/2014/main" id="{722BC9D5-BFBE-0ED4-FE25-150B9C66857D}"/>
              </a:ext>
            </a:extLst>
          </p:cNvPr>
          <p:cNvSpPr txBox="1">
            <a:spLocks noChangeArrowheads="1"/>
          </p:cNvSpPr>
          <p:nvPr/>
        </p:nvSpPr>
        <p:spPr bwMode="auto">
          <a:xfrm>
            <a:off x="0" y="65532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21510" name="Rectangle 7">
            <a:extLst>
              <a:ext uri="{FF2B5EF4-FFF2-40B4-BE49-F238E27FC236}">
                <a16:creationId xmlns:a16="http://schemas.microsoft.com/office/drawing/2014/main" id="{93946531-25AE-51BB-E24C-6A6E467D5071}"/>
              </a:ext>
            </a:extLst>
          </p:cNvPr>
          <p:cNvSpPr>
            <a:spLocks noChangeArrowheads="1"/>
          </p:cNvSpPr>
          <p:nvPr/>
        </p:nvSpPr>
        <p:spPr bwMode="auto">
          <a:xfrm>
            <a:off x="0" y="838200"/>
            <a:ext cx="304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21511" name="Rectangle 8">
            <a:extLst>
              <a:ext uri="{FF2B5EF4-FFF2-40B4-BE49-F238E27FC236}">
                <a16:creationId xmlns:a16="http://schemas.microsoft.com/office/drawing/2014/main" id="{42BECDD4-8DF0-5744-9B8F-91EBB649471C}"/>
              </a:ext>
            </a:extLst>
          </p:cNvPr>
          <p:cNvSpPr>
            <a:spLocks noChangeArrowheads="1"/>
          </p:cNvSpPr>
          <p:nvPr/>
        </p:nvSpPr>
        <p:spPr bwMode="auto">
          <a:xfrm>
            <a:off x="8686800" y="838200"/>
            <a:ext cx="4572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88073" name="Text Box 9">
            <a:extLst>
              <a:ext uri="{FF2B5EF4-FFF2-40B4-BE49-F238E27FC236}">
                <a16:creationId xmlns:a16="http://schemas.microsoft.com/office/drawing/2014/main" id="{64B28F82-BED4-63BF-9C88-793A40E786F7}"/>
              </a:ext>
            </a:extLst>
          </p:cNvPr>
          <p:cNvSpPr txBox="1">
            <a:spLocks noChangeArrowheads="1"/>
          </p:cNvSpPr>
          <p:nvPr/>
        </p:nvSpPr>
        <p:spPr bwMode="auto">
          <a:xfrm>
            <a:off x="304800" y="1981200"/>
            <a:ext cx="8382000" cy="1569660"/>
          </a:xfrm>
          <a:prstGeom prst="rect">
            <a:avLst/>
          </a:prstGeom>
          <a:gradFill rotWithShape="1">
            <a:gsLst>
              <a:gs pos="0">
                <a:schemeClr val="accent2">
                  <a:alpha val="52000"/>
                </a:schemeClr>
              </a:gs>
              <a:gs pos="100000">
                <a:schemeClr val="accent2">
                  <a:gamma/>
                  <a:shade val="46275"/>
                  <a:invGamma/>
                  <a:alpha val="52000"/>
                </a:schemeClr>
              </a:gs>
            </a:gsLst>
            <a:lin ang="5400000" scaled="1"/>
          </a:gradFill>
          <a:ln w="9525" algn="ctr">
            <a:noFill/>
            <a:miter lim="800000"/>
            <a:headEnd/>
            <a:tailEnd/>
          </a:ln>
          <a:effectLst/>
        </p:spPr>
        <p:txBody>
          <a:bodyPr wrap="square">
            <a:spAutoFit/>
          </a:bodyPr>
          <a:lstStyle/>
          <a:p>
            <a:pPr algn="ctr" eaLnBrk="0" hangingPunct="0">
              <a:defRPr/>
            </a:pPr>
            <a:r>
              <a:rPr lang="es-ES" sz="4800" b="1" dirty="0" err="1">
                <a:effectLst>
                  <a:outerShdw blurRad="38100" dist="38100" dir="2700000" algn="tl">
                    <a:srgbClr val="000000"/>
                  </a:outerShdw>
                </a:effectLst>
                <a:latin typeface="Papyrus" pitchFamily="66" charset="0"/>
                <a:cs typeface="+mn-cs"/>
              </a:rPr>
              <a:t>Properly</a:t>
            </a:r>
            <a:r>
              <a:rPr lang="es-ES" sz="4800" b="1" dirty="0">
                <a:effectLst>
                  <a:outerShdw blurRad="38100" dist="38100" dir="2700000" algn="tl">
                    <a:srgbClr val="000000"/>
                  </a:outerShdw>
                </a:effectLst>
                <a:latin typeface="Papyrus" pitchFamily="66" charset="0"/>
                <a:cs typeface="+mn-cs"/>
              </a:rPr>
              <a:t> </a:t>
            </a:r>
            <a:r>
              <a:rPr lang="es-ES" sz="4800" b="1" dirty="0" err="1">
                <a:effectLst>
                  <a:outerShdw blurRad="38100" dist="38100" dir="2700000" algn="tl">
                    <a:srgbClr val="000000"/>
                  </a:outerShdw>
                </a:effectLst>
                <a:latin typeface="Papyrus" pitchFamily="66" charset="0"/>
                <a:cs typeface="+mn-cs"/>
              </a:rPr>
              <a:t>Evaluate</a:t>
            </a:r>
            <a:r>
              <a:rPr lang="es-ES" sz="4800" b="1" dirty="0">
                <a:effectLst>
                  <a:outerShdw blurRad="38100" dist="38100" dir="2700000" algn="tl">
                    <a:srgbClr val="000000"/>
                  </a:outerShdw>
                </a:effectLst>
                <a:latin typeface="Papyrus" pitchFamily="66" charset="0"/>
                <a:cs typeface="+mn-cs"/>
              </a:rPr>
              <a:t> The </a:t>
            </a:r>
            <a:r>
              <a:rPr lang="es-ES" sz="4800" b="1" dirty="0" err="1">
                <a:effectLst>
                  <a:outerShdw blurRad="38100" dist="38100" dir="2700000" algn="tl">
                    <a:srgbClr val="000000"/>
                  </a:outerShdw>
                </a:effectLst>
                <a:latin typeface="Papyrus" pitchFamily="66" charset="0"/>
                <a:cs typeface="+mn-cs"/>
              </a:rPr>
              <a:t>Importance</a:t>
            </a:r>
            <a:r>
              <a:rPr lang="es-ES" sz="4800" b="1" dirty="0">
                <a:effectLst>
                  <a:outerShdw blurRad="38100" dist="38100" dir="2700000" algn="tl">
                    <a:srgbClr val="000000"/>
                  </a:outerShdw>
                </a:effectLst>
                <a:latin typeface="Papyrus" pitchFamily="66" charset="0"/>
                <a:cs typeface="+mn-cs"/>
              </a:rPr>
              <a:t> Of Truth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661695B-D8D7-CCB7-652C-398CACC5BCB1}"/>
              </a:ext>
            </a:extLst>
          </p:cNvPr>
          <p:cNvSpPr>
            <a:spLocks noGrp="1" noRot="1" noChangeArrowheads="1"/>
          </p:cNvSpPr>
          <p:nvPr>
            <p:ph type="title"/>
          </p:nvPr>
        </p:nvSpPr>
        <p:spPr>
          <a:xfrm>
            <a:off x="304800" y="304800"/>
            <a:ext cx="8686800" cy="838200"/>
          </a:xfrm>
        </p:spPr>
        <p:txBody>
          <a:bodyPr/>
          <a:lstStyle/>
          <a:p>
            <a:pPr algn="ctr" fontAlgn="auto">
              <a:spcAft>
                <a:spcPts val="0"/>
              </a:spcAft>
              <a:defRPr/>
            </a:pPr>
            <a:r>
              <a:rPr lang="en-US" sz="4000" b="1" cap="none" dirty="0">
                <a:effectLst/>
              </a:rPr>
              <a:t>Buy Truth and Do Not Sell It</a:t>
            </a:r>
            <a:r>
              <a:rPr lang="en-US" b="1" dirty="0">
                <a:effectLst/>
              </a:rPr>
              <a:t>.</a:t>
            </a:r>
          </a:p>
        </p:txBody>
      </p:sp>
      <p:sp>
        <p:nvSpPr>
          <p:cNvPr id="20483" name="Rectangle 3">
            <a:extLst>
              <a:ext uri="{FF2B5EF4-FFF2-40B4-BE49-F238E27FC236}">
                <a16:creationId xmlns:a16="http://schemas.microsoft.com/office/drawing/2014/main" id="{66F88F2C-3C75-6E3F-4326-98A0A7F25361}"/>
              </a:ext>
            </a:extLst>
          </p:cNvPr>
          <p:cNvSpPr>
            <a:spLocks noGrp="1" noChangeArrowheads="1"/>
          </p:cNvSpPr>
          <p:nvPr>
            <p:ph idx="1"/>
          </p:nvPr>
        </p:nvSpPr>
        <p:spPr>
          <a:xfrm>
            <a:off x="152400" y="1600200"/>
            <a:ext cx="8991600" cy="5029200"/>
          </a:xfrm>
        </p:spPr>
        <p:txBody>
          <a:bodyPr>
            <a:normAutofit/>
          </a:bodyPr>
          <a:lstStyle/>
          <a:p>
            <a:pPr fontAlgn="auto">
              <a:spcAft>
                <a:spcPts val="0"/>
              </a:spcAft>
              <a:buFont typeface="Wingdings" pitchFamily="2" charset="2"/>
              <a:buNone/>
              <a:defRPr/>
            </a:pPr>
            <a:r>
              <a:rPr lang="en-US" dirty="0"/>
              <a:t>1. Give up anything for the sake of truth, and once you have learned and obeyed it, refuse to part with it for any price. </a:t>
            </a:r>
            <a:r>
              <a:rPr lang="en-US" u="sng" dirty="0">
                <a:solidFill>
                  <a:schemeClr val="tx1"/>
                </a:solidFill>
                <a:effectLst>
                  <a:outerShdw blurRad="38100" dist="38100" dir="2700000" algn="tl">
                    <a:srgbClr val="000000">
                      <a:alpha val="43137"/>
                    </a:srgbClr>
                  </a:outerShdw>
                </a:effectLst>
              </a:rPr>
              <a:t>Proverbs 23:23; </a:t>
            </a:r>
            <a:br>
              <a:rPr lang="en-US" u="sng" dirty="0">
                <a:solidFill>
                  <a:schemeClr val="tx1"/>
                </a:solidFill>
                <a:effectLst>
                  <a:outerShdw blurRad="38100" dist="38100" dir="2700000" algn="tl">
                    <a:srgbClr val="000000">
                      <a:alpha val="43137"/>
                    </a:srgbClr>
                  </a:outerShdw>
                </a:effectLst>
              </a:rPr>
            </a:br>
            <a:r>
              <a:rPr lang="en-US" u="sng" dirty="0">
                <a:solidFill>
                  <a:schemeClr val="tx1"/>
                </a:solidFill>
                <a:effectLst>
                  <a:outerShdw blurRad="38100" dist="38100" dir="2700000" algn="tl">
                    <a:srgbClr val="000000">
                      <a:alpha val="43137"/>
                    </a:srgbClr>
                  </a:outerShdw>
                </a:effectLst>
              </a:rPr>
              <a:t>Matthew 13:45-46</a:t>
            </a:r>
            <a:endParaRPr lang="en-US" dirty="0"/>
          </a:p>
          <a:p>
            <a:pPr fontAlgn="auto">
              <a:spcAft>
                <a:spcPts val="0"/>
              </a:spcAft>
              <a:buFont typeface="Wingdings" pitchFamily="2" charset="2"/>
              <a:buNone/>
              <a:defRPr/>
            </a:pPr>
            <a:r>
              <a:rPr lang="en-US" dirty="0"/>
              <a:t>2. A desire for truth above all else will be rewarded.       </a:t>
            </a:r>
            <a:r>
              <a:rPr lang="en-US" u="sng" dirty="0">
                <a:solidFill>
                  <a:schemeClr val="tx1"/>
                </a:solidFill>
                <a:effectLst>
                  <a:outerShdw blurRad="38100" dist="38100" dir="2700000" algn="tl">
                    <a:srgbClr val="000000">
                      <a:alpha val="43137"/>
                    </a:srgbClr>
                  </a:outerShdw>
                </a:effectLst>
              </a:rPr>
              <a:t>Matthew 5:6</a:t>
            </a:r>
          </a:p>
          <a:p>
            <a:pPr fontAlgn="auto">
              <a:spcAft>
                <a:spcPts val="0"/>
              </a:spcAft>
              <a:buFont typeface="Wingdings" pitchFamily="2" charset="2"/>
              <a:buNone/>
              <a:defRPr/>
            </a:pPr>
            <a:r>
              <a:rPr lang="en-US" dirty="0"/>
              <a:t>3. Handle the truth with respect, reverence, and obedience. </a:t>
            </a:r>
            <a:r>
              <a:rPr lang="en-US" u="sng" dirty="0">
                <a:solidFill>
                  <a:schemeClr val="tx1"/>
                </a:solidFill>
                <a:effectLst>
                  <a:outerShdw blurRad="38100" dist="38100" dir="2700000" algn="tl">
                    <a:srgbClr val="000000">
                      <a:alpha val="43137"/>
                    </a:srgbClr>
                  </a:outerShdw>
                </a:effectLst>
              </a:rPr>
              <a:t>Romans 6:17-18</a:t>
            </a:r>
            <a:endParaRPr lang="en-US" dirty="0"/>
          </a:p>
          <a:p>
            <a:pPr fontAlgn="auto">
              <a:spcAft>
                <a:spcPts val="0"/>
              </a:spcAft>
              <a:buFont typeface="Wingdings" pitchFamily="2" charset="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tgtEl>
                                          <p:spTgt spid="20483">
                                            <p:txEl>
                                              <p:pRg st="2" end="2"/>
                                            </p:txEl>
                                          </p:spTgt>
                                        </p:tgtEl>
                                      </p:cBhvr>
                                    </p:animEffect>
                                    <p:anim calcmode="lin" valueType="num">
                                      <p:cBhvr>
                                        <p:cTn id="2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60647-C784-2304-5AB9-94BAF27C9C87}"/>
            </a:ext>
          </a:extLst>
        </p:cNvPr>
        <p:cNvGrpSpPr/>
        <p:nvPr/>
      </p:nvGrpSpPr>
      <p:grpSpPr>
        <a:xfrm>
          <a:off x="0" y="0"/>
          <a:ext cx="0" cy="0"/>
          <a:chOff x="0" y="0"/>
          <a:chExt cx="0" cy="0"/>
        </a:xfrm>
      </p:grpSpPr>
      <p:sp>
        <p:nvSpPr>
          <p:cNvPr id="20482" name="Rectangle 2">
            <a:extLst>
              <a:ext uri="{FF2B5EF4-FFF2-40B4-BE49-F238E27FC236}">
                <a16:creationId xmlns:a16="http://schemas.microsoft.com/office/drawing/2014/main" id="{9677A2EF-0E2A-C6AA-5465-327278C864C2}"/>
              </a:ext>
            </a:extLst>
          </p:cNvPr>
          <p:cNvSpPr>
            <a:spLocks noGrp="1" noRot="1" noChangeArrowheads="1"/>
          </p:cNvSpPr>
          <p:nvPr>
            <p:ph type="title"/>
          </p:nvPr>
        </p:nvSpPr>
        <p:spPr>
          <a:xfrm>
            <a:off x="304800" y="304800"/>
            <a:ext cx="8686800" cy="838200"/>
          </a:xfrm>
        </p:spPr>
        <p:txBody>
          <a:bodyPr/>
          <a:lstStyle/>
          <a:p>
            <a:pPr algn="ctr" fontAlgn="auto">
              <a:spcAft>
                <a:spcPts val="0"/>
              </a:spcAft>
              <a:defRPr/>
            </a:pPr>
            <a:r>
              <a:rPr lang="en-US" sz="4000" b="1" cap="none" dirty="0">
                <a:effectLst/>
              </a:rPr>
              <a:t>Where to find Truth?</a:t>
            </a:r>
            <a:endParaRPr lang="en-US" b="1" dirty="0">
              <a:effectLst/>
            </a:endParaRPr>
          </a:p>
        </p:txBody>
      </p:sp>
      <p:sp>
        <p:nvSpPr>
          <p:cNvPr id="20483" name="Rectangle 3">
            <a:extLst>
              <a:ext uri="{FF2B5EF4-FFF2-40B4-BE49-F238E27FC236}">
                <a16:creationId xmlns:a16="http://schemas.microsoft.com/office/drawing/2014/main" id="{89D90A72-7720-2BFA-065F-CA47FD7A9C89}"/>
              </a:ext>
            </a:extLst>
          </p:cNvPr>
          <p:cNvSpPr>
            <a:spLocks noGrp="1" noChangeArrowheads="1"/>
          </p:cNvSpPr>
          <p:nvPr>
            <p:ph idx="1"/>
          </p:nvPr>
        </p:nvSpPr>
        <p:spPr>
          <a:xfrm>
            <a:off x="152400" y="1143000"/>
            <a:ext cx="8991600" cy="5638800"/>
          </a:xfrm>
        </p:spPr>
        <p:txBody>
          <a:bodyPr>
            <a:normAutofit/>
          </a:bodyPr>
          <a:lstStyle/>
          <a:p>
            <a:pPr algn="ctr" fontAlgn="auto">
              <a:spcAft>
                <a:spcPts val="0"/>
              </a:spcAft>
              <a:buFont typeface="Wingdings" pitchFamily="2" charset="2"/>
              <a:buNone/>
              <a:defRPr/>
            </a:pPr>
            <a:r>
              <a:rPr lang="en-US" sz="3800" i="1" dirty="0">
                <a:solidFill>
                  <a:srgbClr val="000000"/>
                </a:solidFill>
              </a:rPr>
              <a:t>“Sanctify them in the truth; </a:t>
            </a:r>
            <a:br>
              <a:rPr lang="en-US" sz="3800" i="1" dirty="0">
                <a:solidFill>
                  <a:srgbClr val="000000"/>
                </a:solidFill>
              </a:rPr>
            </a:br>
            <a:r>
              <a:rPr lang="en-US" sz="3800" b="1" i="1" dirty="0">
                <a:solidFill>
                  <a:srgbClr val="000000"/>
                </a:solidFill>
              </a:rPr>
              <a:t>Your word is truth</a:t>
            </a:r>
            <a:r>
              <a:rPr lang="en-US" sz="3800" i="1" dirty="0">
                <a:solidFill>
                  <a:srgbClr val="000000"/>
                </a:solidFill>
              </a:rPr>
              <a:t>.” </a:t>
            </a:r>
            <a:r>
              <a:rPr lang="en-US" sz="3800" u="sng" dirty="0">
                <a:solidFill>
                  <a:schemeClr val="tx1"/>
                </a:solidFill>
                <a:effectLst>
                  <a:outerShdw blurRad="38100" dist="38100" dir="2700000" algn="tl">
                    <a:srgbClr val="000000">
                      <a:alpha val="43137"/>
                    </a:srgbClr>
                  </a:outerShdw>
                </a:effectLst>
              </a:rPr>
              <a:t>John 17:17</a:t>
            </a:r>
          </a:p>
          <a:p>
            <a:pPr algn="ctr" fontAlgn="auto">
              <a:spcAft>
                <a:spcPts val="0"/>
              </a:spcAft>
              <a:buNone/>
              <a:defRPr/>
            </a:pPr>
            <a:r>
              <a:rPr lang="en-US" sz="3800" i="1" dirty="0">
                <a:solidFill>
                  <a:srgbClr val="000000"/>
                </a:solidFill>
              </a:rPr>
              <a:t>“The sum of </a:t>
            </a:r>
            <a:r>
              <a:rPr lang="en-US" sz="3800" b="1" i="1" dirty="0">
                <a:solidFill>
                  <a:srgbClr val="000000"/>
                </a:solidFill>
              </a:rPr>
              <a:t>Your word is truth</a:t>
            </a:r>
            <a:r>
              <a:rPr lang="en-US" sz="3800" i="1" dirty="0">
                <a:solidFill>
                  <a:srgbClr val="000000"/>
                </a:solidFill>
              </a:rPr>
              <a:t>, And every one of Your righteous ordinances is everlasting.” </a:t>
            </a:r>
            <a:r>
              <a:rPr lang="en-US" sz="3800" u="sng" dirty="0">
                <a:solidFill>
                  <a:schemeClr val="tx1"/>
                </a:solidFill>
                <a:effectLst>
                  <a:outerShdw blurRad="38100" dist="38100" dir="2700000" algn="tl">
                    <a:srgbClr val="000000">
                      <a:alpha val="43137"/>
                    </a:srgbClr>
                  </a:outerShdw>
                </a:effectLst>
              </a:rPr>
              <a:t>Psalm 119:160</a:t>
            </a:r>
            <a:endParaRPr lang="en-US" sz="3800" dirty="0"/>
          </a:p>
          <a:p>
            <a:pPr algn="ctr" fontAlgn="auto">
              <a:spcAft>
                <a:spcPts val="0"/>
              </a:spcAft>
              <a:buNone/>
              <a:defRPr/>
            </a:pPr>
            <a:r>
              <a:rPr lang="en-US" sz="3800" i="1" dirty="0">
                <a:solidFill>
                  <a:srgbClr val="000000"/>
                </a:solidFill>
              </a:rPr>
              <a:t>“Jesus said to him, “</a:t>
            </a:r>
            <a:r>
              <a:rPr lang="en-US" sz="3800" b="1" i="1" dirty="0">
                <a:solidFill>
                  <a:srgbClr val="000000"/>
                </a:solidFill>
              </a:rPr>
              <a:t>I am the way, and the truth, and the life</a:t>
            </a:r>
            <a:r>
              <a:rPr lang="en-US" sz="3800" i="1" dirty="0">
                <a:solidFill>
                  <a:srgbClr val="000000"/>
                </a:solidFill>
              </a:rPr>
              <a:t>; no one comes to the Father but through Me.” </a:t>
            </a:r>
            <a:r>
              <a:rPr lang="en-US" sz="3800" u="sng" dirty="0">
                <a:solidFill>
                  <a:schemeClr val="tx1"/>
                </a:solidFill>
                <a:effectLst>
                  <a:outerShdw blurRad="38100" dist="38100" dir="2700000" algn="tl">
                    <a:srgbClr val="000000">
                      <a:alpha val="43137"/>
                    </a:srgbClr>
                  </a:outerShdw>
                </a:effectLst>
              </a:rPr>
              <a:t>John 14:6</a:t>
            </a:r>
            <a:endParaRPr lang="en-US" sz="3800" dirty="0"/>
          </a:p>
          <a:p>
            <a:pPr fontAlgn="auto">
              <a:spcAft>
                <a:spcPts val="0"/>
              </a:spcAft>
              <a:buFont typeface="Wingdings" pitchFamily="2" charset="2"/>
              <a:buNone/>
              <a:defRPr/>
            </a:pPr>
            <a:endParaRPr lang="en-US" dirty="0"/>
          </a:p>
        </p:txBody>
      </p:sp>
    </p:spTree>
    <p:extLst>
      <p:ext uri="{BB962C8B-B14F-4D97-AF65-F5344CB8AC3E}">
        <p14:creationId xmlns:p14="http://schemas.microsoft.com/office/powerpoint/2010/main" val="381709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tgtEl>
                                          <p:spTgt spid="20483">
                                            <p:txEl>
                                              <p:pRg st="2" end="2"/>
                                            </p:txEl>
                                          </p:spTgt>
                                        </p:tgtEl>
                                      </p:cBhvr>
                                    </p:animEffect>
                                    <p:anim calcmode="lin" valueType="num">
                                      <p:cBhvr>
                                        <p:cTn id="2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65C2857-00E1-DDB7-DE57-DEC4BFDB8475}"/>
              </a:ext>
            </a:extLst>
          </p:cNvPr>
          <p:cNvSpPr>
            <a:spLocks noGrp="1" noRot="1" noChangeArrowheads="1"/>
          </p:cNvSpPr>
          <p:nvPr>
            <p:ph type="title"/>
          </p:nvPr>
        </p:nvSpPr>
        <p:spPr>
          <a:xfrm>
            <a:off x="0" y="76200"/>
            <a:ext cx="9144000" cy="990600"/>
          </a:xfrm>
        </p:spPr>
        <p:txBody>
          <a:bodyPr>
            <a:normAutofit/>
          </a:bodyPr>
          <a:lstStyle/>
          <a:p>
            <a:pPr algn="ctr" fontAlgn="auto">
              <a:spcAft>
                <a:spcPts val="0"/>
              </a:spcAft>
              <a:defRPr/>
            </a:pPr>
            <a:r>
              <a:rPr lang="en-US" sz="3400" b="1" cap="none" dirty="0">
                <a:effectLst/>
              </a:rPr>
              <a:t>Do Not Presume God Will Accept Anything Else</a:t>
            </a:r>
            <a:r>
              <a:rPr lang="en-US" sz="3400" b="1" dirty="0">
                <a:effectLst/>
              </a:rPr>
              <a:t>.</a:t>
            </a:r>
          </a:p>
        </p:txBody>
      </p:sp>
      <p:sp>
        <p:nvSpPr>
          <p:cNvPr id="21507" name="Rectangle 3">
            <a:extLst>
              <a:ext uri="{FF2B5EF4-FFF2-40B4-BE49-F238E27FC236}">
                <a16:creationId xmlns:a16="http://schemas.microsoft.com/office/drawing/2014/main" id="{515F334A-003B-DE74-B350-17D76764039A}"/>
              </a:ext>
            </a:extLst>
          </p:cNvPr>
          <p:cNvSpPr>
            <a:spLocks noGrp="1" noChangeArrowheads="1"/>
          </p:cNvSpPr>
          <p:nvPr>
            <p:ph idx="1"/>
          </p:nvPr>
        </p:nvSpPr>
        <p:spPr>
          <a:xfrm>
            <a:off x="304800" y="1371600"/>
            <a:ext cx="8534400" cy="5257800"/>
          </a:xfrm>
        </p:spPr>
        <p:txBody>
          <a:bodyPr>
            <a:normAutofit/>
          </a:bodyPr>
          <a:lstStyle/>
          <a:p>
            <a:pPr marL="514350" indent="-514350" fontAlgn="auto">
              <a:spcAft>
                <a:spcPts val="0"/>
              </a:spcAft>
              <a:buFont typeface="Wingdings 2"/>
              <a:buNone/>
              <a:defRPr/>
            </a:pPr>
            <a:r>
              <a:rPr lang="en-US" dirty="0"/>
              <a:t>1. Presumptuous sins are those which overstep the proper bounds of God’s word, assuming that God will accept our will. </a:t>
            </a:r>
            <a:r>
              <a:rPr lang="en-US" u="sng" dirty="0">
                <a:solidFill>
                  <a:schemeClr val="tx1"/>
                </a:solidFill>
                <a:effectLst>
                  <a:outerShdw blurRad="38100" dist="38100" dir="2700000" algn="tl">
                    <a:srgbClr val="000000">
                      <a:alpha val="43137"/>
                    </a:srgbClr>
                  </a:outerShdw>
                </a:effectLst>
              </a:rPr>
              <a:t>Leviticus 10:1-2; Psalm 19:13-14</a:t>
            </a:r>
            <a:endParaRPr lang="en-US" dirty="0"/>
          </a:p>
          <a:p>
            <a:pPr marL="914400" lvl="1" indent="-514350" fontAlgn="auto">
              <a:spcAft>
                <a:spcPts val="0"/>
              </a:spcAft>
              <a:buFont typeface="Wingdings 2"/>
              <a:buNone/>
              <a:defRPr/>
            </a:pPr>
            <a:r>
              <a:rPr lang="en-US" sz="3200" dirty="0"/>
              <a:t>a.	God has always required more than “good intentions.” </a:t>
            </a:r>
            <a:r>
              <a:rPr lang="en-US" sz="3200" u="sng" dirty="0">
                <a:solidFill>
                  <a:schemeClr val="tx1"/>
                </a:solidFill>
                <a:effectLst>
                  <a:outerShdw blurRad="38100" dist="38100" dir="2700000" algn="tl">
                    <a:srgbClr val="000000">
                      <a:alpha val="43137"/>
                    </a:srgbClr>
                  </a:outerShdw>
                </a:effectLst>
              </a:rPr>
              <a:t>1 Samuel 15:22-23</a:t>
            </a:r>
          </a:p>
          <a:p>
            <a:pPr fontAlgn="auto">
              <a:spcAft>
                <a:spcPts val="0"/>
              </a:spcAft>
              <a:buFont typeface="Wingdings" pitchFamily="2" charset="2"/>
              <a:buNone/>
              <a:defRPr/>
            </a:pPr>
            <a:r>
              <a:rPr lang="en-US" dirty="0"/>
              <a:t>2. The apostles taught that whether or not we accept God’s Will without alteration makes a difference to Him. </a:t>
            </a:r>
            <a:r>
              <a:rPr lang="en-US" u="sng" dirty="0">
                <a:solidFill>
                  <a:schemeClr val="tx1"/>
                </a:solidFill>
                <a:effectLst>
                  <a:outerShdw blurRad="38100" dist="38100" dir="2700000" algn="tl">
                    <a:srgbClr val="000000">
                      <a:alpha val="43137"/>
                    </a:srgbClr>
                  </a:outerShdw>
                </a:effectLst>
              </a:rPr>
              <a:t>Galatians 1:6-9; 2 John 9</a:t>
            </a:r>
            <a:endParaRPr lang="en-US" dirty="0"/>
          </a:p>
          <a:p>
            <a:pPr fontAlgn="auto">
              <a:spcAft>
                <a:spcPts val="0"/>
              </a:spcAft>
              <a:buFont typeface="Wingdings" pitchFamily="2" charset="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507">
                                            <p:txEl>
                                              <p:pRg st="1" end="1"/>
                                            </p:txEl>
                                          </p:spTgt>
                                        </p:tgtEl>
                                        <p:attrNameLst>
                                          <p:attrName>style.visibility</p:attrName>
                                        </p:attrNameLst>
                                      </p:cBhvr>
                                      <p:to>
                                        <p:strVal val="visible"/>
                                      </p:to>
                                    </p:set>
                                    <p:animEffect transition="in" filter="fade">
                                      <p:cBhvr>
                                        <p:cTn id="14" dur="1000"/>
                                        <p:tgtEl>
                                          <p:spTgt spid="21507">
                                            <p:txEl>
                                              <p:pRg st="1" end="1"/>
                                            </p:txEl>
                                          </p:spTgt>
                                        </p:tgtEl>
                                      </p:cBhvr>
                                    </p:animEffect>
                                    <p:anim calcmode="lin" valueType="num">
                                      <p:cBhvr>
                                        <p:cTn id="15"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507">
                                            <p:txEl>
                                              <p:pRg st="2" end="2"/>
                                            </p:txEl>
                                          </p:spTgt>
                                        </p:tgtEl>
                                        <p:attrNameLst>
                                          <p:attrName>style.visibility</p:attrName>
                                        </p:attrNameLst>
                                      </p:cBhvr>
                                      <p:to>
                                        <p:strVal val="visible"/>
                                      </p:to>
                                    </p:set>
                                    <p:animEffect transition="in" filter="fade">
                                      <p:cBhvr>
                                        <p:cTn id="21" dur="1000"/>
                                        <p:tgtEl>
                                          <p:spTgt spid="21507">
                                            <p:txEl>
                                              <p:pRg st="2" end="2"/>
                                            </p:txEl>
                                          </p:spTgt>
                                        </p:tgtEl>
                                      </p:cBhvr>
                                    </p:animEffect>
                                    <p:anim calcmode="lin" valueType="num">
                                      <p:cBhvr>
                                        <p:cTn id="22"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7C4A5233-68C9-BDF9-F775-0363A19853DB}"/>
              </a:ext>
            </a:extLst>
          </p:cNvPr>
          <p:cNvSpPr>
            <a:spLocks noGrp="1" noChangeArrowheads="1"/>
          </p:cNvSpPr>
          <p:nvPr>
            <p:ph idx="1"/>
          </p:nvPr>
        </p:nvSpPr>
        <p:spPr>
          <a:xfrm>
            <a:off x="304800" y="1447800"/>
            <a:ext cx="8534400" cy="4953000"/>
          </a:xfrm>
        </p:spPr>
        <p:txBody>
          <a:bodyPr>
            <a:normAutofit/>
          </a:bodyPr>
          <a:lstStyle/>
          <a:p>
            <a:pPr fontAlgn="auto">
              <a:spcAft>
                <a:spcPts val="0"/>
              </a:spcAft>
              <a:buFont typeface="Wingdings" pitchFamily="2" charset="2"/>
              <a:buNone/>
              <a:defRPr/>
            </a:pPr>
            <a:r>
              <a:rPr lang="en-US" dirty="0"/>
              <a:t>3. “Adding to” or “taking from” God’s word brings a curse. </a:t>
            </a:r>
            <a:r>
              <a:rPr lang="en-US" u="sng" dirty="0">
                <a:solidFill>
                  <a:schemeClr val="tx1"/>
                </a:solidFill>
                <a:effectLst>
                  <a:outerShdw blurRad="38100" dist="38100" dir="2700000" algn="tl">
                    <a:srgbClr val="000000">
                      <a:alpha val="43137"/>
                    </a:srgbClr>
                  </a:outerShdw>
                </a:effectLst>
              </a:rPr>
              <a:t>Revelation 22:18-19</a:t>
            </a:r>
          </a:p>
          <a:p>
            <a:pPr fontAlgn="auto">
              <a:spcAft>
                <a:spcPts val="0"/>
              </a:spcAft>
              <a:buFont typeface="Wingdings" pitchFamily="2" charset="2"/>
              <a:buNone/>
              <a:defRPr/>
            </a:pPr>
            <a:r>
              <a:rPr lang="en-US" dirty="0"/>
              <a:t>4. Remember that His word is everlasting, unchangeable, and the standard by which we will be judged. </a:t>
            </a:r>
            <a:r>
              <a:rPr lang="en-US" u="sng" dirty="0">
                <a:solidFill>
                  <a:schemeClr val="tx1"/>
                </a:solidFill>
                <a:effectLst>
                  <a:outerShdw blurRad="38100" dist="38100" dir="2700000" algn="tl">
                    <a:srgbClr val="000000">
                      <a:alpha val="43137"/>
                    </a:srgbClr>
                  </a:outerShdw>
                </a:effectLst>
              </a:rPr>
              <a:t>1 Peter 1:23-25; John 12:48</a:t>
            </a:r>
          </a:p>
          <a:p>
            <a:pPr algn="ctr" fontAlgn="auto">
              <a:spcAft>
                <a:spcPts val="0"/>
              </a:spcAft>
              <a:buFont typeface="Wingdings" pitchFamily="2" charset="2"/>
              <a:buNone/>
              <a:defRPr/>
            </a:pPr>
            <a:r>
              <a:rPr lang="en-US" sz="4400" i="1" dirty="0"/>
              <a:t>“Heaven and earth will pass away, but My words will not pass away.”</a:t>
            </a:r>
            <a:br>
              <a:rPr lang="en-US" sz="4400" i="1" dirty="0"/>
            </a:br>
            <a:r>
              <a:rPr lang="en-US" sz="4400" b="1" dirty="0"/>
              <a:t>(Matthew 24:35)</a:t>
            </a:r>
            <a:endParaRPr lang="en-US" sz="4400" b="1" i="1" dirty="0"/>
          </a:p>
        </p:txBody>
      </p:sp>
      <p:sp>
        <p:nvSpPr>
          <p:cNvPr id="4" name="Rectangle 2">
            <a:extLst>
              <a:ext uri="{FF2B5EF4-FFF2-40B4-BE49-F238E27FC236}">
                <a16:creationId xmlns:a16="http://schemas.microsoft.com/office/drawing/2014/main" id="{236438DA-F396-723F-5A48-E4DE4667E7CC}"/>
              </a:ext>
            </a:extLst>
          </p:cNvPr>
          <p:cNvSpPr>
            <a:spLocks noGrp="1" noRot="1" noChangeArrowheads="1"/>
          </p:cNvSpPr>
          <p:nvPr>
            <p:ph type="title"/>
          </p:nvPr>
        </p:nvSpPr>
        <p:spPr>
          <a:xfrm>
            <a:off x="0" y="76200"/>
            <a:ext cx="9144000" cy="990600"/>
          </a:xfrm>
        </p:spPr>
        <p:txBody>
          <a:bodyPr>
            <a:normAutofit/>
          </a:bodyPr>
          <a:lstStyle/>
          <a:p>
            <a:pPr algn="ctr" fontAlgn="auto">
              <a:spcAft>
                <a:spcPts val="0"/>
              </a:spcAft>
              <a:defRPr/>
            </a:pPr>
            <a:r>
              <a:rPr lang="en-US" sz="3400" b="1" cap="none" dirty="0">
                <a:effectLst/>
              </a:rPr>
              <a:t>Do Not Presume God Will Accept Anything Else</a:t>
            </a:r>
            <a:r>
              <a:rPr lang="en-US" sz="3400" b="1" dirty="0">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animEffect transition="in" filter="fade">
                                      <p:cBhvr>
                                        <p:cTn id="14" dur="1000"/>
                                        <p:tgtEl>
                                          <p:spTgt spid="22531">
                                            <p:txEl>
                                              <p:pRg st="1" end="1"/>
                                            </p:txEl>
                                          </p:spTgt>
                                        </p:tgtEl>
                                      </p:cBhvr>
                                    </p:animEffect>
                                    <p:anim calcmode="lin" valueType="num">
                                      <p:cBhvr>
                                        <p:cTn id="15"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1">
                                            <p:txEl>
                                              <p:pRg st="2" end="2"/>
                                            </p:txEl>
                                          </p:spTgt>
                                        </p:tgtEl>
                                        <p:attrNameLst>
                                          <p:attrName>style.visibility</p:attrName>
                                        </p:attrNameLst>
                                      </p:cBhvr>
                                      <p:to>
                                        <p:strVal val="visible"/>
                                      </p:to>
                                    </p:set>
                                    <p:animEffect transition="in" filter="fade">
                                      <p:cBhvr>
                                        <p:cTn id="21" dur="1000"/>
                                        <p:tgtEl>
                                          <p:spTgt spid="22531">
                                            <p:txEl>
                                              <p:pRg st="2" end="2"/>
                                            </p:txEl>
                                          </p:spTgt>
                                        </p:tgtEl>
                                      </p:cBhvr>
                                    </p:animEffect>
                                    <p:anim calcmode="lin" valueType="num">
                                      <p:cBhvr>
                                        <p:cTn id="22"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625D2-D99E-BAAF-063B-7B98D976DE97}"/>
            </a:ext>
          </a:extLst>
        </p:cNvPr>
        <p:cNvGrpSpPr/>
        <p:nvPr/>
      </p:nvGrpSpPr>
      <p:grpSpPr>
        <a:xfrm>
          <a:off x="0" y="0"/>
          <a:ext cx="0" cy="0"/>
          <a:chOff x="0" y="0"/>
          <a:chExt cx="0" cy="0"/>
        </a:xfrm>
      </p:grpSpPr>
      <p:pic>
        <p:nvPicPr>
          <p:cNvPr id="10242" name="Picture 40" descr="S3010018">
            <a:extLst>
              <a:ext uri="{FF2B5EF4-FFF2-40B4-BE49-F238E27FC236}">
                <a16:creationId xmlns:a16="http://schemas.microsoft.com/office/drawing/2014/main" id="{B0F7348A-8530-D5E2-6547-2DA7DEC4E5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838200"/>
            <a:ext cx="7772400" cy="582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20">
            <a:extLst>
              <a:ext uri="{FF2B5EF4-FFF2-40B4-BE49-F238E27FC236}">
                <a16:creationId xmlns:a16="http://schemas.microsoft.com/office/drawing/2014/main" id="{76962D37-C7EF-BDFF-DA02-3FDA482FF0F3}"/>
              </a:ext>
            </a:extLst>
          </p:cNvPr>
          <p:cNvSpPr txBox="1">
            <a:spLocks noChangeArrowheads="1"/>
          </p:cNvSpPr>
          <p:nvPr/>
        </p:nvSpPr>
        <p:spPr bwMode="auto">
          <a:xfrm>
            <a:off x="0" y="228600"/>
            <a:ext cx="3505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spcBef>
                <a:spcPct val="50000"/>
              </a:spcBef>
            </a:pPr>
            <a:r>
              <a:rPr lang="es-ES_tradnl" altLang="en-US" sz="1600">
                <a:solidFill>
                  <a:schemeClr val="bg1"/>
                </a:solidFill>
              </a:rPr>
              <a:t>Comunicación y Gerencia</a:t>
            </a:r>
            <a:endParaRPr lang="es-VE" altLang="en-US" sz="1600">
              <a:solidFill>
                <a:schemeClr val="bg1"/>
              </a:solidFill>
            </a:endParaRPr>
          </a:p>
        </p:txBody>
      </p:sp>
      <p:sp>
        <p:nvSpPr>
          <p:cNvPr id="10244" name="Rectangle 22">
            <a:extLst>
              <a:ext uri="{FF2B5EF4-FFF2-40B4-BE49-F238E27FC236}">
                <a16:creationId xmlns:a16="http://schemas.microsoft.com/office/drawing/2014/main" id="{05BD95F7-19AD-F923-252A-178EEFE3FC0B}"/>
              </a:ext>
            </a:extLst>
          </p:cNvPr>
          <p:cNvSpPr>
            <a:spLocks noChangeArrowheads="1"/>
          </p:cNvSpPr>
          <p:nvPr/>
        </p:nvSpPr>
        <p:spPr bwMode="auto">
          <a:xfrm rot="5400000">
            <a:off x="4305300" y="-4305300"/>
            <a:ext cx="533400" cy="9144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3103" name="Rectangle 31">
            <a:extLst>
              <a:ext uri="{FF2B5EF4-FFF2-40B4-BE49-F238E27FC236}">
                <a16:creationId xmlns:a16="http://schemas.microsoft.com/office/drawing/2014/main" id="{14F728FB-A115-F7F0-611D-1F0DA63FFCA2}"/>
              </a:ext>
            </a:extLst>
          </p:cNvPr>
          <p:cNvSpPr>
            <a:spLocks noChangeArrowheads="1"/>
          </p:cNvSpPr>
          <p:nvPr/>
        </p:nvSpPr>
        <p:spPr bwMode="auto">
          <a:xfrm>
            <a:off x="838200" y="4343400"/>
            <a:ext cx="7620000" cy="533400"/>
          </a:xfrm>
          <a:prstGeom prst="rect">
            <a:avLst/>
          </a:prstGeom>
          <a:noFill/>
          <a:ln w="9525">
            <a:noFill/>
            <a:miter lim="800000"/>
            <a:headEnd/>
            <a:tailEnd/>
          </a:ln>
          <a:effectLst/>
        </p:spPr>
        <p:txBody>
          <a:bodyPr/>
          <a:lstStyle/>
          <a:p>
            <a:pPr algn="ctr" eaLnBrk="0" hangingPunct="0">
              <a:lnSpc>
                <a:spcPct val="90000"/>
              </a:lnSpc>
              <a:spcBef>
                <a:spcPct val="20000"/>
              </a:spcBef>
              <a:defRPr/>
            </a:pPr>
            <a:r>
              <a:rPr lang="es-ES_tradnl" sz="5400" b="1" dirty="0">
                <a:effectLst>
                  <a:outerShdw blurRad="38100" dist="38100" dir="2700000" algn="tl">
                    <a:srgbClr val="000000"/>
                  </a:outerShdw>
                </a:effectLst>
                <a:latin typeface="Papyrus" pitchFamily="66" charset="0"/>
                <a:cs typeface="+mn-cs"/>
              </a:rPr>
              <a:t>2 Timothy 2:15</a:t>
            </a:r>
          </a:p>
        </p:txBody>
      </p:sp>
      <p:sp>
        <p:nvSpPr>
          <p:cNvPr id="10246" name="Rectangle 38">
            <a:extLst>
              <a:ext uri="{FF2B5EF4-FFF2-40B4-BE49-F238E27FC236}">
                <a16:creationId xmlns:a16="http://schemas.microsoft.com/office/drawing/2014/main" id="{FEA02BCA-8FDB-5818-92CF-D0648C2E52EF}"/>
              </a:ext>
            </a:extLst>
          </p:cNvPr>
          <p:cNvSpPr>
            <a:spLocks noChangeArrowheads="1"/>
          </p:cNvSpPr>
          <p:nvPr/>
        </p:nvSpPr>
        <p:spPr bwMode="auto">
          <a:xfrm>
            <a:off x="0" y="838200"/>
            <a:ext cx="685800" cy="5715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0247" name="Rectangle 39">
            <a:extLst>
              <a:ext uri="{FF2B5EF4-FFF2-40B4-BE49-F238E27FC236}">
                <a16:creationId xmlns:a16="http://schemas.microsoft.com/office/drawing/2014/main" id="{EB7B378A-3404-77AE-B7ED-72D7C52C5FF4}"/>
              </a:ext>
            </a:extLst>
          </p:cNvPr>
          <p:cNvSpPr>
            <a:spLocks noChangeArrowheads="1"/>
          </p:cNvSpPr>
          <p:nvPr/>
        </p:nvSpPr>
        <p:spPr bwMode="auto">
          <a:xfrm>
            <a:off x="8458200" y="838200"/>
            <a:ext cx="685800" cy="5715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3105" name="Text Box 33">
            <a:extLst>
              <a:ext uri="{FF2B5EF4-FFF2-40B4-BE49-F238E27FC236}">
                <a16:creationId xmlns:a16="http://schemas.microsoft.com/office/drawing/2014/main" id="{30A881CA-5546-77B1-3576-A84EA579531D}"/>
              </a:ext>
            </a:extLst>
          </p:cNvPr>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3107" name="Text Box 35">
            <a:extLst>
              <a:ext uri="{FF2B5EF4-FFF2-40B4-BE49-F238E27FC236}">
                <a16:creationId xmlns:a16="http://schemas.microsoft.com/office/drawing/2014/main" id="{54DDCF3D-0619-CB90-3CB1-12D44231F00A}"/>
              </a:ext>
            </a:extLst>
          </p:cNvPr>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0250" name="Rectangle 41">
            <a:extLst>
              <a:ext uri="{FF2B5EF4-FFF2-40B4-BE49-F238E27FC236}">
                <a16:creationId xmlns:a16="http://schemas.microsoft.com/office/drawing/2014/main" id="{A3563809-3BA7-AB9B-EF22-D0684302509E}"/>
              </a:ext>
            </a:extLst>
          </p:cNvPr>
          <p:cNvSpPr>
            <a:spLocks noChangeArrowheads="1"/>
          </p:cNvSpPr>
          <p:nvPr/>
        </p:nvSpPr>
        <p:spPr bwMode="auto">
          <a:xfrm rot="5400000">
            <a:off x="4305300" y="2019300"/>
            <a:ext cx="533400" cy="9144000"/>
          </a:xfrm>
          <a:prstGeom prst="rect">
            <a:avLst/>
          </a:prstGeom>
          <a:blipFill dpi="0" rotWithShape="1">
            <a:blip r:embed="rId4"/>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ctr"/>
            <a:endParaRPr lang="en-US" altLang="en-US"/>
          </a:p>
        </p:txBody>
      </p:sp>
      <p:sp>
        <p:nvSpPr>
          <p:cNvPr id="13" name="Text Box 9">
            <a:extLst>
              <a:ext uri="{FF2B5EF4-FFF2-40B4-BE49-F238E27FC236}">
                <a16:creationId xmlns:a16="http://schemas.microsoft.com/office/drawing/2014/main" id="{FE76E9E4-809D-9FFD-19DE-8B1A8E6EE2BE}"/>
              </a:ext>
            </a:extLst>
          </p:cNvPr>
          <p:cNvSpPr txBox="1">
            <a:spLocks noChangeArrowheads="1"/>
          </p:cNvSpPr>
          <p:nvPr/>
        </p:nvSpPr>
        <p:spPr bwMode="auto">
          <a:xfrm>
            <a:off x="685800" y="2286000"/>
            <a:ext cx="7772400" cy="1446550"/>
          </a:xfrm>
          <a:prstGeom prst="rect">
            <a:avLst/>
          </a:prstGeom>
          <a:gradFill rotWithShape="1">
            <a:gsLst>
              <a:gs pos="0">
                <a:schemeClr val="accent2">
                  <a:alpha val="52000"/>
                </a:schemeClr>
              </a:gs>
              <a:gs pos="100000">
                <a:schemeClr val="accent2">
                  <a:gamma/>
                  <a:shade val="46275"/>
                  <a:invGamma/>
                  <a:alpha val="52000"/>
                </a:schemeClr>
              </a:gs>
            </a:gsLst>
            <a:lin ang="5400000" scaled="1"/>
          </a:gradFill>
          <a:ln w="9525" algn="ctr">
            <a:noFill/>
            <a:miter lim="800000"/>
            <a:headEnd/>
            <a:tailEnd/>
          </a:ln>
          <a:effectLst/>
        </p:spPr>
        <p:txBody>
          <a:bodyPr wrap="square">
            <a:spAutoFit/>
          </a:bodyPr>
          <a:lstStyle/>
          <a:p>
            <a:pPr algn="ctr" eaLnBrk="0" hangingPunct="0">
              <a:defRPr/>
            </a:pPr>
            <a:r>
              <a:rPr lang="es-ES" sz="4400" b="1" dirty="0" err="1">
                <a:effectLst>
                  <a:outerShdw blurRad="38100" dist="38100" dir="2700000" algn="tl">
                    <a:srgbClr val="000000"/>
                  </a:outerShdw>
                </a:effectLst>
                <a:latin typeface="Papyrus" pitchFamily="66" charset="0"/>
                <a:cs typeface="+mn-cs"/>
              </a:rPr>
              <a:t>Accurately</a:t>
            </a:r>
            <a:r>
              <a:rPr lang="es-ES" sz="4400" b="1" dirty="0">
                <a:effectLst>
                  <a:outerShdw blurRad="38100" dist="38100" dir="2700000" algn="tl">
                    <a:srgbClr val="000000"/>
                  </a:outerShdw>
                </a:effectLst>
                <a:latin typeface="Papyrus" pitchFamily="66" charset="0"/>
                <a:cs typeface="+mn-cs"/>
              </a:rPr>
              <a:t> </a:t>
            </a:r>
            <a:r>
              <a:rPr lang="es-ES" sz="4400" b="1" dirty="0" err="1">
                <a:effectLst>
                  <a:outerShdw blurRad="38100" dist="38100" dir="2700000" algn="tl">
                    <a:srgbClr val="000000"/>
                  </a:outerShdw>
                </a:effectLst>
                <a:latin typeface="Papyrus" pitchFamily="66" charset="0"/>
                <a:cs typeface="+mn-cs"/>
              </a:rPr>
              <a:t>Handling</a:t>
            </a:r>
            <a:r>
              <a:rPr lang="es-ES" sz="4400" b="1" dirty="0">
                <a:effectLst>
                  <a:outerShdw blurRad="38100" dist="38100" dir="2700000" algn="tl">
                    <a:srgbClr val="000000"/>
                  </a:outerShdw>
                </a:effectLst>
                <a:latin typeface="Papyrus" pitchFamily="66" charset="0"/>
                <a:cs typeface="+mn-cs"/>
              </a:rPr>
              <a:t> The Word Of Truth</a:t>
            </a:r>
          </a:p>
        </p:txBody>
      </p:sp>
    </p:spTree>
    <p:extLst>
      <p:ext uri="{BB962C8B-B14F-4D97-AF65-F5344CB8AC3E}">
        <p14:creationId xmlns:p14="http://schemas.microsoft.com/office/powerpoint/2010/main" val="50362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DDA0DCC-46A0-5F98-975D-CB29A57910C4}"/>
              </a:ext>
            </a:extLst>
          </p:cNvPr>
          <p:cNvSpPr>
            <a:spLocks noGrp="1" noChangeArrowheads="1"/>
          </p:cNvSpPr>
          <p:nvPr>
            <p:ph type="title"/>
          </p:nvPr>
        </p:nvSpPr>
        <p:spPr>
          <a:xfrm>
            <a:off x="0" y="0"/>
            <a:ext cx="9144000" cy="1066800"/>
          </a:xfrm>
        </p:spPr>
        <p:txBody>
          <a:bodyPr>
            <a:normAutofit/>
          </a:bodyPr>
          <a:lstStyle/>
          <a:p>
            <a:pPr algn="ctr" fontAlgn="auto">
              <a:spcAft>
                <a:spcPts val="0"/>
              </a:spcAft>
              <a:defRPr/>
            </a:pPr>
            <a:r>
              <a:rPr lang="en-US" sz="4800" cap="none" dirty="0">
                <a:effectLst/>
              </a:rPr>
              <a:t>Why Don’t All Obey It</a:t>
            </a:r>
            <a:r>
              <a:rPr lang="en-US" sz="4800" dirty="0">
                <a:effectLst/>
              </a:rPr>
              <a:t>?</a:t>
            </a:r>
            <a:endParaRPr lang="en-US" sz="4800" dirty="0">
              <a:effectLst>
                <a:outerShdw blurRad="38100" dist="38100" dir="2700000" algn="tl">
                  <a:srgbClr val="000000"/>
                </a:outerShdw>
              </a:effectLst>
            </a:endParaRPr>
          </a:p>
        </p:txBody>
      </p:sp>
      <p:sp>
        <p:nvSpPr>
          <p:cNvPr id="15363" name="Rectangle 3">
            <a:extLst>
              <a:ext uri="{FF2B5EF4-FFF2-40B4-BE49-F238E27FC236}">
                <a16:creationId xmlns:a16="http://schemas.microsoft.com/office/drawing/2014/main" id="{AF66F286-0CA5-75E7-390A-6F5FF4434D48}"/>
              </a:ext>
            </a:extLst>
          </p:cNvPr>
          <p:cNvSpPr>
            <a:spLocks noGrp="1" noChangeArrowheads="1"/>
          </p:cNvSpPr>
          <p:nvPr>
            <p:ph idx="1"/>
          </p:nvPr>
        </p:nvSpPr>
        <p:spPr>
          <a:xfrm>
            <a:off x="209550" y="1295400"/>
            <a:ext cx="8724900" cy="5410200"/>
          </a:xfrm>
        </p:spPr>
        <p:txBody>
          <a:bodyPr>
            <a:normAutofit/>
          </a:bodyPr>
          <a:lstStyle/>
          <a:p>
            <a:pPr fontAlgn="auto">
              <a:spcAft>
                <a:spcPts val="0"/>
              </a:spcAft>
              <a:buFont typeface="Wingdings 2"/>
              <a:buNone/>
              <a:defRPr/>
            </a:pPr>
            <a:r>
              <a:rPr lang="en-US" dirty="0">
                <a:effectLst>
                  <a:outerShdw blurRad="38100" dist="38100" dir="2700000" algn="tl">
                    <a:srgbClr val="000000"/>
                  </a:outerShdw>
                </a:effectLst>
              </a:rPr>
              <a:t>Answer: </a:t>
            </a:r>
          </a:p>
          <a:p>
            <a:pPr fontAlgn="auto">
              <a:spcAft>
                <a:spcPts val="0"/>
              </a:spcAft>
              <a:buClr>
                <a:schemeClr val="tx2">
                  <a:lumMod val="75000"/>
                </a:schemeClr>
              </a:buClr>
              <a:buFont typeface="Wingdings" pitchFamily="2" charset="2"/>
              <a:buChar char="Ø"/>
              <a:defRPr/>
            </a:pPr>
            <a:r>
              <a:rPr lang="en-US" dirty="0">
                <a:solidFill>
                  <a:schemeClr val="tx2">
                    <a:lumMod val="75000"/>
                  </a:schemeClr>
                </a:solidFill>
              </a:rPr>
              <a:t>God has assured us that when His word is preached that it will not return unto Him empty. </a:t>
            </a:r>
            <a:r>
              <a:rPr lang="en-US" u="sng" dirty="0">
                <a:solidFill>
                  <a:schemeClr val="tx1"/>
                </a:solidFill>
                <a:effectLst>
                  <a:outerShdw blurRad="38100" dist="38100" dir="2700000" algn="tl">
                    <a:srgbClr val="000000">
                      <a:alpha val="43137"/>
                    </a:srgbClr>
                  </a:outerShdw>
                </a:effectLst>
              </a:rPr>
              <a:t>Isaiah 55:10-11</a:t>
            </a:r>
          </a:p>
          <a:p>
            <a:pPr fontAlgn="auto">
              <a:spcAft>
                <a:spcPts val="0"/>
              </a:spcAft>
              <a:buClr>
                <a:schemeClr val="tx2">
                  <a:lumMod val="75000"/>
                </a:schemeClr>
              </a:buClr>
              <a:buFont typeface="Wingdings" pitchFamily="2" charset="2"/>
              <a:buChar char="Ø"/>
              <a:defRPr/>
            </a:pPr>
            <a:r>
              <a:rPr lang="en-US" dirty="0">
                <a:solidFill>
                  <a:schemeClr val="tx2">
                    <a:lumMod val="75000"/>
                  </a:schemeClr>
                </a:solidFill>
              </a:rPr>
              <a:t>If it does not save all men, it is not because God does not will it so. </a:t>
            </a:r>
            <a:r>
              <a:rPr lang="en-US" u="sng" dirty="0">
                <a:solidFill>
                  <a:schemeClr val="tx1"/>
                </a:solidFill>
                <a:effectLst>
                  <a:outerShdw blurRad="38100" dist="38100" dir="2700000" algn="tl">
                    <a:srgbClr val="000000">
                      <a:alpha val="43137"/>
                    </a:srgbClr>
                  </a:outerShdw>
                </a:effectLst>
              </a:rPr>
              <a:t>1 Timothy 2:4; 2 Peter 3:9</a:t>
            </a:r>
          </a:p>
          <a:p>
            <a:pPr fontAlgn="auto">
              <a:spcAft>
                <a:spcPts val="0"/>
              </a:spcAft>
              <a:buClr>
                <a:schemeClr val="tx2">
                  <a:lumMod val="75000"/>
                </a:schemeClr>
              </a:buClr>
              <a:buFont typeface="Wingdings" pitchFamily="2" charset="2"/>
              <a:buChar char="Ø"/>
              <a:defRPr/>
            </a:pPr>
            <a:r>
              <a:rPr lang="en-US" dirty="0">
                <a:solidFill>
                  <a:schemeClr val="tx2">
                    <a:lumMod val="75000"/>
                  </a:schemeClr>
                </a:solidFill>
              </a:rPr>
              <a:t>The trouble is … some will not come to God!</a:t>
            </a:r>
          </a:p>
          <a:p>
            <a:pPr algn="ctr" fontAlgn="auto">
              <a:spcAft>
                <a:spcPts val="0"/>
              </a:spcAft>
              <a:buFont typeface="Wingdings" pitchFamily="2" charset="2"/>
              <a:buNone/>
              <a:defRPr/>
            </a:pPr>
            <a:r>
              <a:rPr lang="en-US" b="1" i="1" dirty="0">
                <a:solidFill>
                  <a:schemeClr val="tx1"/>
                </a:solidFill>
                <a:effectLst>
                  <a:outerShdw blurRad="38100" dist="38100" dir="2700000" algn="tl">
                    <a:srgbClr val="000000">
                      <a:alpha val="43137"/>
                    </a:srgbClr>
                  </a:outerShdw>
                </a:effectLst>
              </a:rPr>
              <a:t>“… and you are unwilling to come to me, so that you may have life.” </a:t>
            </a:r>
            <a:r>
              <a:rPr lang="en-US" b="1" dirty="0">
                <a:solidFill>
                  <a:schemeClr val="tx1"/>
                </a:solidFill>
                <a:effectLst>
                  <a:outerShdw blurRad="38100" dist="38100" dir="2700000" algn="tl">
                    <a:srgbClr val="000000">
                      <a:alpha val="43137"/>
                    </a:srgbClr>
                  </a:outerShdw>
                </a:effectLst>
              </a:rPr>
              <a:t>(John 5:40) </a:t>
            </a:r>
          </a:p>
          <a:p>
            <a:pPr fontAlgn="auto">
              <a:spcAft>
                <a:spcPts val="0"/>
              </a:spcAft>
              <a:buFont typeface="Wingdings 2"/>
              <a:buChar char=""/>
              <a:defRPr/>
            </a:pPr>
            <a:endParaRPr lang="en-US"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1000"/>
                                        <p:tgtEl>
                                          <p:spTgt spid="15363">
                                            <p:txEl>
                                              <p:pRg st="1" end="1"/>
                                            </p:txEl>
                                          </p:spTgt>
                                        </p:tgtEl>
                                      </p:cBhvr>
                                    </p:animEffect>
                                    <p:anim calcmode="lin" valueType="num">
                                      <p:cBhvr>
                                        <p:cTn id="13"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53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Effect transition="in" filter="fade">
                                      <p:cBhvr>
                                        <p:cTn id="19" dur="1000"/>
                                        <p:tgtEl>
                                          <p:spTgt spid="15363">
                                            <p:txEl>
                                              <p:pRg st="2" end="2"/>
                                            </p:txEl>
                                          </p:spTgt>
                                        </p:tgtEl>
                                      </p:cBhvr>
                                    </p:animEffect>
                                    <p:anim calcmode="lin" valueType="num">
                                      <p:cBhvr>
                                        <p:cTn id="20"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53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5363">
                                            <p:txEl>
                                              <p:pRg st="3" end="3"/>
                                            </p:txEl>
                                          </p:spTgt>
                                        </p:tgtEl>
                                        <p:attrNameLst>
                                          <p:attrName>style.visibility</p:attrName>
                                        </p:attrNameLst>
                                      </p:cBhvr>
                                      <p:to>
                                        <p:strVal val="visible"/>
                                      </p:to>
                                    </p:set>
                                    <p:animEffect transition="in" filter="fade">
                                      <p:cBhvr>
                                        <p:cTn id="26" dur="1000"/>
                                        <p:tgtEl>
                                          <p:spTgt spid="15363">
                                            <p:txEl>
                                              <p:pRg st="3" end="3"/>
                                            </p:txEl>
                                          </p:spTgt>
                                        </p:tgtEl>
                                      </p:cBhvr>
                                    </p:animEffect>
                                    <p:anim calcmode="lin" valueType="num">
                                      <p:cBhvr>
                                        <p:cTn id="27"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536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Effect transition="in" filter="fade">
                                      <p:cBhvr>
                                        <p:cTn id="31" dur="1000"/>
                                        <p:tgtEl>
                                          <p:spTgt spid="15363">
                                            <p:txEl>
                                              <p:pRg st="4" end="4"/>
                                            </p:txEl>
                                          </p:spTgt>
                                        </p:tgtEl>
                                      </p:cBhvr>
                                    </p:animEffect>
                                    <p:anim calcmode="lin" valueType="num">
                                      <p:cBhvr>
                                        <p:cTn id="32" dur="10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536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a:extLst>
              <a:ext uri="{FF2B5EF4-FFF2-40B4-BE49-F238E27FC236}">
                <a16:creationId xmlns:a16="http://schemas.microsoft.com/office/drawing/2014/main" id="{7F58D1A5-67FD-ADCF-46D5-E3BCD7F00215}"/>
              </a:ext>
            </a:extLst>
          </p:cNvPr>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1267" name="Rectangle 3">
            <a:extLst>
              <a:ext uri="{FF2B5EF4-FFF2-40B4-BE49-F238E27FC236}">
                <a16:creationId xmlns:a16="http://schemas.microsoft.com/office/drawing/2014/main" id="{A525646D-5C5A-C2E9-4884-90D52637113D}"/>
              </a:ext>
            </a:extLst>
          </p:cNvPr>
          <p:cNvSpPr>
            <a:spLocks noChangeArrowheads="1"/>
          </p:cNvSpPr>
          <p:nvPr/>
        </p:nvSpPr>
        <p:spPr bwMode="auto">
          <a:xfrm rot="5400000">
            <a:off x="4305300" y="-4305300"/>
            <a:ext cx="533400" cy="9144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pic>
        <p:nvPicPr>
          <p:cNvPr id="11268" name="Picture 4" descr="S3010015">
            <a:extLst>
              <a:ext uri="{FF2B5EF4-FFF2-40B4-BE49-F238E27FC236}">
                <a16:creationId xmlns:a16="http://schemas.microsoft.com/office/drawing/2014/main" id="{DB734076-BFFC-EBDD-0750-6989DC91DB94}"/>
              </a:ext>
            </a:extLst>
          </p:cNvPr>
          <p:cNvPicPr>
            <a:picLocks noChangeAspect="1" noChangeArrowheads="1"/>
          </p:cNvPicPr>
          <p:nvPr/>
        </p:nvPicPr>
        <p:blipFill>
          <a:blip r:embed="rId3">
            <a:lum bright="32000" contrast="-42000"/>
            <a:extLst>
              <a:ext uri="{28A0092B-C50C-407E-A947-70E740481C1C}">
                <a14:useLocalDpi xmlns:a14="http://schemas.microsoft.com/office/drawing/2010/main" val="0"/>
              </a:ext>
            </a:extLst>
          </a:blip>
          <a:srcRect/>
          <a:stretch>
            <a:fillRect/>
          </a:stretch>
        </p:blipFill>
        <p:spPr bwMode="auto">
          <a:xfrm>
            <a:off x="685800" y="838200"/>
            <a:ext cx="77724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0" name="Text Box 6">
            <a:extLst>
              <a:ext uri="{FF2B5EF4-FFF2-40B4-BE49-F238E27FC236}">
                <a16:creationId xmlns:a16="http://schemas.microsoft.com/office/drawing/2014/main" id="{6CA4E6BA-E7E4-1041-8ED8-CE85373957E3}"/>
              </a:ext>
            </a:extLst>
          </p:cNvPr>
          <p:cNvSpPr txBox="1">
            <a:spLocks noChangeArrowheads="1"/>
          </p:cNvSpPr>
          <p:nvPr/>
        </p:nvSpPr>
        <p:spPr bwMode="auto">
          <a:xfrm>
            <a:off x="0" y="65532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1270" name="Rectangle 7">
            <a:extLst>
              <a:ext uri="{FF2B5EF4-FFF2-40B4-BE49-F238E27FC236}">
                <a16:creationId xmlns:a16="http://schemas.microsoft.com/office/drawing/2014/main" id="{5D154548-2D11-BE21-671F-45AC3378A706}"/>
              </a:ext>
            </a:extLst>
          </p:cNvPr>
          <p:cNvSpPr>
            <a:spLocks noChangeArrowheads="1"/>
          </p:cNvSpPr>
          <p:nvPr/>
        </p:nvSpPr>
        <p:spPr bwMode="auto">
          <a:xfrm>
            <a:off x="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1271" name="Rectangle 8">
            <a:extLst>
              <a:ext uri="{FF2B5EF4-FFF2-40B4-BE49-F238E27FC236}">
                <a16:creationId xmlns:a16="http://schemas.microsoft.com/office/drawing/2014/main" id="{7D72F3EE-1B4D-8D03-CE37-7B5630A8C4F6}"/>
              </a:ext>
            </a:extLst>
          </p:cNvPr>
          <p:cNvSpPr>
            <a:spLocks noChangeArrowheads="1"/>
          </p:cNvSpPr>
          <p:nvPr/>
        </p:nvSpPr>
        <p:spPr bwMode="auto">
          <a:xfrm>
            <a:off x="845820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3" name="Rectangle 31">
            <a:extLst>
              <a:ext uri="{FF2B5EF4-FFF2-40B4-BE49-F238E27FC236}">
                <a16:creationId xmlns:a16="http://schemas.microsoft.com/office/drawing/2014/main" id="{119B2910-4AA6-89E1-B134-AC87C567EA0E}"/>
              </a:ext>
            </a:extLst>
          </p:cNvPr>
          <p:cNvSpPr>
            <a:spLocks noChangeArrowheads="1"/>
          </p:cNvSpPr>
          <p:nvPr/>
        </p:nvSpPr>
        <p:spPr bwMode="auto">
          <a:xfrm>
            <a:off x="762000" y="1134979"/>
            <a:ext cx="7620000" cy="4876800"/>
          </a:xfrm>
          <a:prstGeom prst="rect">
            <a:avLst/>
          </a:prstGeom>
          <a:noFill/>
          <a:ln w="9525">
            <a:noFill/>
            <a:miter lim="800000"/>
            <a:headEnd/>
            <a:tailEnd/>
          </a:ln>
          <a:effectLst/>
        </p:spPr>
        <p:txBody>
          <a:bodyPr/>
          <a:lstStyle/>
          <a:p>
            <a:pPr algn="ctr" eaLnBrk="0" hangingPunct="0">
              <a:lnSpc>
                <a:spcPct val="90000"/>
              </a:lnSpc>
              <a:spcBef>
                <a:spcPct val="20000"/>
              </a:spcBef>
              <a:defRPr/>
            </a:pPr>
            <a:r>
              <a:rPr lang="en-US" sz="5200" dirty="0">
                <a:effectLst>
                  <a:outerShdw blurRad="38100" dist="38100" dir="2700000" algn="tl">
                    <a:srgbClr val="000000"/>
                  </a:outerShdw>
                </a:effectLst>
                <a:latin typeface="Papyrus" pitchFamily="66" charset="0"/>
                <a:cs typeface="+mn-cs"/>
              </a:rPr>
              <a:t>“Be diligent to present yourself approved to God as a workman who does not need to be ashamed, </a:t>
            </a:r>
            <a:r>
              <a:rPr lang="en-US" sz="5200" b="1" dirty="0">
                <a:effectLst>
                  <a:outerShdw blurRad="38100" dist="38100" dir="2700000" algn="tl">
                    <a:srgbClr val="000000"/>
                  </a:outerShdw>
                </a:effectLst>
                <a:latin typeface="Papyrus" pitchFamily="66" charset="0"/>
                <a:cs typeface="+mn-cs"/>
              </a:rPr>
              <a:t>accurately handling the word of truth</a:t>
            </a:r>
            <a:r>
              <a:rPr lang="en-US" sz="5200" dirty="0">
                <a:effectLst>
                  <a:outerShdw blurRad="38100" dist="38100" dir="2700000" algn="tl">
                    <a:srgbClr val="000000"/>
                  </a:outerShdw>
                </a:effectLst>
                <a:latin typeface="Papyrus" pitchFamily="66" charset="0"/>
                <a:cs typeface="+mn-cs"/>
              </a:rPr>
              <a:t>.” </a:t>
            </a:r>
            <a:br>
              <a:rPr lang="en-US" sz="5200" dirty="0">
                <a:effectLst>
                  <a:outerShdw blurRad="38100" dist="38100" dir="2700000" algn="tl">
                    <a:srgbClr val="000000"/>
                  </a:outerShdw>
                </a:effectLst>
                <a:latin typeface="Papyrus" pitchFamily="66" charset="0"/>
                <a:cs typeface="+mn-cs"/>
              </a:rPr>
            </a:br>
            <a:r>
              <a:rPr lang="en-US" sz="4800" dirty="0">
                <a:effectLst>
                  <a:outerShdw blurRad="38100" dist="38100" dir="2700000" algn="tl">
                    <a:srgbClr val="000000"/>
                  </a:outerShdw>
                </a:effectLst>
                <a:latin typeface="Papyrus" pitchFamily="66" charset="0"/>
                <a:cs typeface="+mn-cs"/>
              </a:rPr>
              <a:t>(</a:t>
            </a:r>
            <a:r>
              <a:rPr lang="es-ES_tradnl" sz="4800" dirty="0">
                <a:effectLst>
                  <a:outerShdw blurRad="38100" dist="38100" dir="2700000" algn="tl">
                    <a:srgbClr val="000000"/>
                  </a:outerShdw>
                </a:effectLst>
                <a:latin typeface="Papyrus" pitchFamily="66" charset="0"/>
                <a:cs typeface="+mn-cs"/>
              </a:rPr>
              <a:t>2 Timothy 2:15)</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065FAB2-FD5B-8947-8E6C-30CD3F964B6E}"/>
              </a:ext>
            </a:extLst>
          </p:cNvPr>
          <p:cNvSpPr>
            <a:spLocks noGrp="1" noChangeArrowheads="1"/>
          </p:cNvSpPr>
          <p:nvPr>
            <p:ph type="title"/>
          </p:nvPr>
        </p:nvSpPr>
        <p:spPr>
          <a:xfrm>
            <a:off x="304800" y="76200"/>
            <a:ext cx="8686800" cy="838200"/>
          </a:xfrm>
        </p:spPr>
        <p:txBody>
          <a:bodyPr>
            <a:normAutofit/>
          </a:bodyPr>
          <a:lstStyle/>
          <a:p>
            <a:pPr algn="ctr" fontAlgn="auto">
              <a:spcAft>
                <a:spcPts val="0"/>
              </a:spcAft>
              <a:defRPr/>
            </a:pPr>
            <a:r>
              <a:rPr lang="en-US" sz="4000" dirty="0">
                <a:effectLst>
                  <a:outerShdw blurRad="38100" dist="38100" dir="2700000" algn="tl">
                    <a:srgbClr val="000000"/>
                  </a:outerShdw>
                </a:effectLst>
                <a:latin typeface="Franklin Gothic Medium" panose="020B0603020102020204" pitchFamily="34" charset="0"/>
              </a:rPr>
              <a:t>Conclusion:</a:t>
            </a:r>
          </a:p>
        </p:txBody>
      </p:sp>
      <p:sp>
        <p:nvSpPr>
          <p:cNvPr id="16387" name="Rectangle 3">
            <a:extLst>
              <a:ext uri="{FF2B5EF4-FFF2-40B4-BE49-F238E27FC236}">
                <a16:creationId xmlns:a16="http://schemas.microsoft.com/office/drawing/2014/main" id="{EEE0B50A-7AF1-F1A5-C26C-93CDE55E9AF6}"/>
              </a:ext>
            </a:extLst>
          </p:cNvPr>
          <p:cNvSpPr>
            <a:spLocks noGrp="1" noChangeArrowheads="1"/>
          </p:cNvSpPr>
          <p:nvPr>
            <p:ph idx="1"/>
          </p:nvPr>
        </p:nvSpPr>
        <p:spPr>
          <a:xfrm>
            <a:off x="304800" y="1371600"/>
            <a:ext cx="8458200" cy="5334000"/>
          </a:xfrm>
        </p:spPr>
        <p:txBody>
          <a:bodyPr>
            <a:normAutofit/>
          </a:bodyPr>
          <a:lstStyle/>
          <a:p>
            <a:pPr fontAlgn="auto">
              <a:spcAft>
                <a:spcPts val="0"/>
              </a:spcAft>
              <a:buClrTx/>
              <a:buSzPct val="75000"/>
              <a:buFont typeface="Wingdings" pitchFamily="2" charset="2"/>
              <a:buChar char="Ø"/>
              <a:defRPr/>
            </a:pPr>
            <a:r>
              <a:rPr lang="en-US" sz="4000" dirty="0">
                <a:solidFill>
                  <a:schemeClr val="tx2">
                    <a:lumMod val="75000"/>
                  </a:schemeClr>
                </a:solidFill>
                <a:effectLst>
                  <a:outerShdw blurRad="38100" dist="38100" dir="2700000" algn="tl">
                    <a:srgbClr val="000000">
                      <a:alpha val="43137"/>
                    </a:srgbClr>
                  </a:outerShdw>
                </a:effectLst>
              </a:rPr>
              <a:t>If you are not a Christian, you must …</a:t>
            </a:r>
          </a:p>
          <a:p>
            <a:pPr lvl="1" fontAlgn="auto">
              <a:spcAft>
                <a:spcPts val="0"/>
              </a:spcAft>
              <a:buClrTx/>
              <a:buSzPct val="75000"/>
              <a:buFont typeface="Wingdings" pitchFamily="2" charset="2"/>
              <a:buChar char="Ø"/>
              <a:defRPr/>
            </a:pPr>
            <a:r>
              <a:rPr lang="en-US" b="1" dirty="0">
                <a:solidFill>
                  <a:schemeClr val="tx1"/>
                </a:solidFill>
              </a:rPr>
              <a:t>Hear the gospel, </a:t>
            </a:r>
            <a:r>
              <a:rPr lang="en-US" b="1" u="sng" dirty="0">
                <a:solidFill>
                  <a:schemeClr val="tx1"/>
                </a:solidFill>
                <a:effectLst>
                  <a:outerShdw blurRad="38100" dist="38100" dir="2700000" algn="tl">
                    <a:srgbClr val="000000">
                      <a:alpha val="43137"/>
                    </a:srgbClr>
                  </a:outerShdw>
                </a:effectLst>
              </a:rPr>
              <a:t>Romans 10:17</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Believe the gospel, </a:t>
            </a:r>
            <a:r>
              <a:rPr lang="en-US" b="1" u="sng" dirty="0">
                <a:solidFill>
                  <a:schemeClr val="tx1"/>
                </a:solidFill>
                <a:effectLst>
                  <a:outerShdw blurRad="38100" dist="38100" dir="2700000" algn="tl">
                    <a:srgbClr val="000000">
                      <a:alpha val="43137"/>
                    </a:srgbClr>
                  </a:outerShdw>
                </a:effectLst>
              </a:rPr>
              <a:t>Mark 16:15-16</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Repent of sins, </a:t>
            </a:r>
            <a:r>
              <a:rPr lang="en-US" b="1" u="sng" dirty="0">
                <a:solidFill>
                  <a:schemeClr val="tx1"/>
                </a:solidFill>
                <a:effectLst>
                  <a:outerShdw blurRad="38100" dist="38100" dir="2700000" algn="tl">
                    <a:srgbClr val="000000">
                      <a:alpha val="43137"/>
                    </a:srgbClr>
                  </a:outerShdw>
                </a:effectLst>
              </a:rPr>
              <a:t>Acts 2:36-38</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Confess faith in Jesus, </a:t>
            </a:r>
            <a:r>
              <a:rPr lang="en-US" b="1" u="sng" dirty="0">
                <a:solidFill>
                  <a:schemeClr val="tx1"/>
                </a:solidFill>
                <a:effectLst>
                  <a:outerShdw blurRad="38100" dist="38100" dir="2700000" algn="tl">
                    <a:srgbClr val="000000">
                      <a:alpha val="43137"/>
                    </a:srgbClr>
                  </a:outerShdw>
                </a:effectLst>
              </a:rPr>
              <a:t>Acts 8:36-37</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Be Baptized, </a:t>
            </a:r>
            <a:r>
              <a:rPr lang="en-US" b="1" u="sng" dirty="0">
                <a:solidFill>
                  <a:schemeClr val="tx1"/>
                </a:solidFill>
                <a:effectLst>
                  <a:outerShdw blurRad="38100" dist="38100" dir="2700000" algn="tl">
                    <a:srgbClr val="000000">
                      <a:alpha val="43137"/>
                    </a:srgbClr>
                  </a:outerShdw>
                </a:effectLst>
              </a:rPr>
              <a:t>Acts 22:16; Galatians 3:26-27</a:t>
            </a:r>
            <a:endParaRPr lang="en-US" dirty="0">
              <a:solidFill>
                <a:schemeClr val="tx2">
                  <a:lumMod val="75000"/>
                </a:schemeClr>
              </a:solidFill>
            </a:endParaRPr>
          </a:p>
          <a:p>
            <a:pPr fontAlgn="auto">
              <a:spcAft>
                <a:spcPts val="0"/>
              </a:spcAft>
              <a:buClr>
                <a:schemeClr val="bg2">
                  <a:lumMod val="10000"/>
                </a:schemeClr>
              </a:buClr>
              <a:buSzPct val="78000"/>
              <a:buFont typeface="Wingdings" pitchFamily="2" charset="2"/>
              <a:buChar char="Ø"/>
              <a:defRPr/>
            </a:pPr>
            <a:r>
              <a:rPr lang="en-US" sz="4400" dirty="0">
                <a:solidFill>
                  <a:schemeClr val="tx2">
                    <a:lumMod val="75000"/>
                  </a:schemeClr>
                </a:solidFill>
                <a:effectLst>
                  <a:outerShdw blurRad="38100" dist="38100" dir="2700000" algn="tl">
                    <a:srgbClr val="000000">
                      <a:alpha val="43137"/>
                    </a:srgbClr>
                  </a:outerShdw>
                </a:effectLst>
              </a:rPr>
              <a:t>Obey the gospel </a:t>
            </a:r>
            <a:r>
              <a:rPr lang="en-US" i="1" dirty="0">
                <a:solidFill>
                  <a:schemeClr val="tx1"/>
                </a:solidFill>
                <a:effectLst>
                  <a:outerShdw blurRad="38100" dist="38100" dir="2700000" algn="tl">
                    <a:srgbClr val="000000">
                      <a:alpha val="43137"/>
                    </a:srgbClr>
                  </a:outerShdw>
                </a:effectLst>
              </a:rPr>
              <a:t>“for it is the power of God for salvation” </a:t>
            </a:r>
            <a:r>
              <a:rPr lang="en-US" u="sng" dirty="0">
                <a:solidFill>
                  <a:schemeClr val="tx1"/>
                </a:solidFill>
                <a:effectLst>
                  <a:outerShdw blurRad="38100" dist="38100" dir="2700000" algn="tl">
                    <a:srgbClr val="000000">
                      <a:alpha val="43137"/>
                    </a:srgbClr>
                  </a:outerShdw>
                </a:effectLst>
              </a:rPr>
              <a:t>Romans 1:16-17;</a:t>
            </a:r>
            <a:br>
              <a:rPr lang="en-US" u="sng" dirty="0">
                <a:solidFill>
                  <a:schemeClr val="tx1"/>
                </a:solidFill>
                <a:effectLst>
                  <a:outerShdw blurRad="38100" dist="38100" dir="2700000" algn="tl">
                    <a:srgbClr val="000000">
                      <a:alpha val="43137"/>
                    </a:srgbClr>
                  </a:outerShdw>
                </a:effectLst>
              </a:rPr>
            </a:br>
            <a:r>
              <a:rPr lang="en-US" u="sng" dirty="0">
                <a:solidFill>
                  <a:schemeClr val="tx1"/>
                </a:solidFill>
                <a:effectLst>
                  <a:outerShdw blurRad="38100" dist="38100" dir="2700000" algn="tl">
                    <a:srgbClr val="000000">
                      <a:alpha val="43137"/>
                    </a:srgbClr>
                  </a:outerShdw>
                </a:effectLst>
              </a:rPr>
              <a:t>2 Thessalonians 1:6-9; 1 Peter 4:17</a:t>
            </a:r>
          </a:p>
          <a:p>
            <a:pPr fontAlgn="auto">
              <a:spcAft>
                <a:spcPts val="0"/>
              </a:spcAft>
              <a:buFont typeface="Monotype Sorts"/>
              <a:buNone/>
              <a:defRPr/>
            </a:pPr>
            <a:endParaRPr lang="en-US" b="1" dirty="0"/>
          </a:p>
          <a:p>
            <a:pPr lvl="1" fontAlgn="auto">
              <a:spcAft>
                <a:spcPts val="0"/>
              </a:spcAft>
              <a:buFont typeface="Wingdings 2"/>
              <a:buChar char=""/>
              <a:defRPr/>
            </a:pPr>
            <a:endParaRPr lang="en-US" dirty="0">
              <a:solidFill>
                <a:schemeClr val="hlink"/>
              </a:solidFill>
            </a:endParaRPr>
          </a:p>
          <a:p>
            <a:pPr lvl="1" fontAlgn="auto">
              <a:spcAft>
                <a:spcPts val="0"/>
              </a:spcAft>
              <a:buFont typeface="Wingdings 2"/>
              <a:buChar char=""/>
              <a:defRPr/>
            </a:pPr>
            <a:endParaRPr lang="en-US" dirty="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1000"/>
                                        <p:tgtEl>
                                          <p:spTgt spid="16387">
                                            <p:txEl>
                                              <p:pRg st="1" end="1"/>
                                            </p:txEl>
                                          </p:spTgt>
                                        </p:tgtEl>
                                      </p:cBhvr>
                                    </p:animEffect>
                                    <p:anim calcmode="lin" valueType="num">
                                      <p:cBhvr>
                                        <p:cTn id="13"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Effect transition="in" filter="fade">
                                      <p:cBhvr>
                                        <p:cTn id="19" dur="1000"/>
                                        <p:tgtEl>
                                          <p:spTgt spid="16387">
                                            <p:txEl>
                                              <p:pRg st="2" end="2"/>
                                            </p:txEl>
                                          </p:spTgt>
                                        </p:tgtEl>
                                      </p:cBhvr>
                                    </p:animEffect>
                                    <p:anim calcmode="lin" valueType="num">
                                      <p:cBhvr>
                                        <p:cTn id="20"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6387">
                                            <p:txEl>
                                              <p:pRg st="3" end="3"/>
                                            </p:txEl>
                                          </p:spTgt>
                                        </p:tgtEl>
                                        <p:attrNameLst>
                                          <p:attrName>style.visibility</p:attrName>
                                        </p:attrNameLst>
                                      </p:cBhvr>
                                      <p:to>
                                        <p:strVal val="visible"/>
                                      </p:to>
                                    </p:set>
                                    <p:animEffect transition="in" filter="fade">
                                      <p:cBhvr>
                                        <p:cTn id="26" dur="1000"/>
                                        <p:tgtEl>
                                          <p:spTgt spid="16387">
                                            <p:txEl>
                                              <p:pRg st="3" end="3"/>
                                            </p:txEl>
                                          </p:spTgt>
                                        </p:tgtEl>
                                      </p:cBhvr>
                                    </p:animEffect>
                                    <p:anim calcmode="lin" valueType="num">
                                      <p:cBhvr>
                                        <p:cTn id="27"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387">
                                            <p:txEl>
                                              <p:pRg st="4" end="4"/>
                                            </p:txEl>
                                          </p:spTgt>
                                        </p:tgtEl>
                                        <p:attrNameLst>
                                          <p:attrName>style.visibility</p:attrName>
                                        </p:attrNameLst>
                                      </p:cBhvr>
                                      <p:to>
                                        <p:strVal val="visible"/>
                                      </p:to>
                                    </p:set>
                                    <p:animEffect transition="in" filter="fade">
                                      <p:cBhvr>
                                        <p:cTn id="33" dur="1000"/>
                                        <p:tgtEl>
                                          <p:spTgt spid="16387">
                                            <p:txEl>
                                              <p:pRg st="4" end="4"/>
                                            </p:txEl>
                                          </p:spTgt>
                                        </p:tgtEl>
                                      </p:cBhvr>
                                    </p:animEffect>
                                    <p:anim calcmode="lin" valueType="num">
                                      <p:cBhvr>
                                        <p:cTn id="34"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6387">
                                            <p:txEl>
                                              <p:pRg st="5" end="5"/>
                                            </p:txEl>
                                          </p:spTgt>
                                        </p:tgtEl>
                                        <p:attrNameLst>
                                          <p:attrName>style.visibility</p:attrName>
                                        </p:attrNameLst>
                                      </p:cBhvr>
                                      <p:to>
                                        <p:strVal val="visible"/>
                                      </p:to>
                                    </p:set>
                                    <p:animEffect transition="in" filter="fade">
                                      <p:cBhvr>
                                        <p:cTn id="40" dur="1000"/>
                                        <p:tgtEl>
                                          <p:spTgt spid="16387">
                                            <p:txEl>
                                              <p:pRg st="5" end="5"/>
                                            </p:txEl>
                                          </p:spTgt>
                                        </p:tgtEl>
                                      </p:cBhvr>
                                    </p:animEffect>
                                    <p:anim calcmode="lin" valueType="num">
                                      <p:cBhvr>
                                        <p:cTn id="41" dur="1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1638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6387">
                                            <p:txEl>
                                              <p:pRg st="6" end="6"/>
                                            </p:txEl>
                                          </p:spTgt>
                                        </p:tgtEl>
                                        <p:attrNameLst>
                                          <p:attrName>style.visibility</p:attrName>
                                        </p:attrNameLst>
                                      </p:cBhvr>
                                      <p:to>
                                        <p:strVal val="visible"/>
                                      </p:to>
                                    </p:set>
                                    <p:animEffect transition="in" filter="fade">
                                      <p:cBhvr>
                                        <p:cTn id="47" dur="1000"/>
                                        <p:tgtEl>
                                          <p:spTgt spid="16387">
                                            <p:txEl>
                                              <p:pRg st="6" end="6"/>
                                            </p:txEl>
                                          </p:spTgt>
                                        </p:tgtEl>
                                      </p:cBhvr>
                                    </p:animEffect>
                                    <p:anim calcmode="lin" valueType="num">
                                      <p:cBhvr>
                                        <p:cTn id="48"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1638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2366595-44B3-A091-B623-D4640013D1E3}"/>
            </a:ext>
          </a:extLst>
        </p:cNvPr>
        <p:cNvGrpSpPr/>
        <p:nvPr/>
      </p:nvGrpSpPr>
      <p:grpSpPr>
        <a:xfrm>
          <a:off x="0" y="0"/>
          <a:ext cx="0" cy="0"/>
          <a:chOff x="0" y="0"/>
          <a:chExt cx="0" cy="0"/>
        </a:xfrm>
      </p:grpSpPr>
      <p:sp>
        <p:nvSpPr>
          <p:cNvPr id="7170" name="Rectangle 2">
            <a:extLst>
              <a:ext uri="{FF2B5EF4-FFF2-40B4-BE49-F238E27FC236}">
                <a16:creationId xmlns:a16="http://schemas.microsoft.com/office/drawing/2014/main" id="{AFD4F635-7225-84B6-1DD9-A78924CE65BD}"/>
              </a:ext>
            </a:extLst>
          </p:cNvPr>
          <p:cNvSpPr>
            <a:spLocks noGrp="1" noChangeArrowheads="1"/>
          </p:cNvSpPr>
          <p:nvPr>
            <p:ph type="title"/>
          </p:nvPr>
        </p:nvSpPr>
        <p:spPr>
          <a:xfrm>
            <a:off x="304800" y="76200"/>
            <a:ext cx="8686800" cy="838200"/>
          </a:xfrm>
        </p:spPr>
        <p:txBody>
          <a:bodyPr>
            <a:normAutofit/>
          </a:bodyPr>
          <a:lstStyle/>
          <a:p>
            <a:pPr algn="ctr" fontAlgn="auto">
              <a:spcAft>
                <a:spcPts val="0"/>
              </a:spcAft>
              <a:defRPr/>
            </a:pPr>
            <a:r>
              <a:rPr lang="en-US" sz="4000" dirty="0">
                <a:effectLst>
                  <a:outerShdw blurRad="38100" dist="38100" dir="2700000" algn="tl">
                    <a:srgbClr val="000000"/>
                  </a:outerShdw>
                </a:effectLst>
                <a:latin typeface="Franklin Gothic Medium" panose="020B0603020102020204" pitchFamily="34" charset="0"/>
              </a:rPr>
              <a:t>Conclusion:</a:t>
            </a:r>
          </a:p>
        </p:txBody>
      </p:sp>
      <p:sp>
        <p:nvSpPr>
          <p:cNvPr id="16387" name="Rectangle 3">
            <a:extLst>
              <a:ext uri="{FF2B5EF4-FFF2-40B4-BE49-F238E27FC236}">
                <a16:creationId xmlns:a16="http://schemas.microsoft.com/office/drawing/2014/main" id="{56F1A804-483D-C40B-7ADF-787C51399DD2}"/>
              </a:ext>
            </a:extLst>
          </p:cNvPr>
          <p:cNvSpPr>
            <a:spLocks noGrp="1" noChangeArrowheads="1"/>
          </p:cNvSpPr>
          <p:nvPr>
            <p:ph idx="1"/>
          </p:nvPr>
        </p:nvSpPr>
        <p:spPr>
          <a:xfrm>
            <a:off x="304800" y="1371600"/>
            <a:ext cx="8458200" cy="5334000"/>
          </a:xfrm>
        </p:spPr>
        <p:txBody>
          <a:bodyPr>
            <a:normAutofit/>
          </a:bodyPr>
          <a:lstStyle/>
          <a:p>
            <a:pPr fontAlgn="auto">
              <a:spcAft>
                <a:spcPts val="0"/>
              </a:spcAft>
              <a:buClrTx/>
              <a:buSzPct val="75000"/>
              <a:buFont typeface="Wingdings" pitchFamily="2" charset="2"/>
              <a:buChar char="Ø"/>
              <a:defRPr/>
            </a:pPr>
            <a:r>
              <a:rPr lang="en-US" sz="4000" dirty="0">
                <a:solidFill>
                  <a:schemeClr val="tx2">
                    <a:lumMod val="75000"/>
                  </a:schemeClr>
                </a:solidFill>
                <a:effectLst>
                  <a:outerShdw blurRad="38100" dist="38100" dir="2700000" algn="tl">
                    <a:srgbClr val="000000">
                      <a:alpha val="43137"/>
                    </a:srgbClr>
                  </a:outerShdw>
                </a:effectLst>
              </a:rPr>
              <a:t>If you </a:t>
            </a:r>
            <a:r>
              <a:rPr lang="en-US" sz="4000" b="1" dirty="0">
                <a:solidFill>
                  <a:schemeClr val="tx2">
                    <a:lumMod val="75000"/>
                  </a:schemeClr>
                </a:solidFill>
                <a:effectLst>
                  <a:outerShdw blurRad="38100" dist="38100" dir="2700000" algn="tl">
                    <a:srgbClr val="000000">
                      <a:alpha val="43137"/>
                    </a:srgbClr>
                  </a:outerShdw>
                </a:effectLst>
              </a:rPr>
              <a:t>are</a:t>
            </a:r>
            <a:r>
              <a:rPr lang="en-US" sz="4000" dirty="0">
                <a:solidFill>
                  <a:schemeClr val="tx2">
                    <a:lumMod val="75000"/>
                  </a:schemeClr>
                </a:solidFill>
                <a:effectLst>
                  <a:outerShdw blurRad="38100" dist="38100" dir="2700000" algn="tl">
                    <a:srgbClr val="000000">
                      <a:alpha val="43137"/>
                    </a:srgbClr>
                  </a:outerShdw>
                </a:effectLst>
              </a:rPr>
              <a:t> a Christian, you must …</a:t>
            </a:r>
          </a:p>
          <a:p>
            <a:pPr lvl="1" fontAlgn="auto">
              <a:spcAft>
                <a:spcPts val="0"/>
              </a:spcAft>
              <a:buClrTx/>
              <a:buSzPct val="75000"/>
              <a:buFont typeface="Wingdings" pitchFamily="2" charset="2"/>
              <a:buChar char="Ø"/>
              <a:defRPr/>
            </a:pPr>
            <a:r>
              <a:rPr lang="en-US" b="1" dirty="0">
                <a:solidFill>
                  <a:schemeClr val="tx1"/>
                </a:solidFill>
              </a:rPr>
              <a:t>Hold fast the word. </a:t>
            </a:r>
            <a:r>
              <a:rPr lang="en-US" b="1" u="sng" dirty="0">
                <a:solidFill>
                  <a:schemeClr val="tx1"/>
                </a:solidFill>
                <a:effectLst>
                  <a:outerShdw blurRad="38100" dist="38100" dir="2700000" algn="tl">
                    <a:srgbClr val="000000">
                      <a:alpha val="43137"/>
                    </a:srgbClr>
                  </a:outerShdw>
                </a:effectLst>
              </a:rPr>
              <a:t>1 Corinthians 15:1-2</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Not fall away. </a:t>
            </a:r>
            <a:r>
              <a:rPr lang="en-US" b="1" u="sng" dirty="0">
                <a:solidFill>
                  <a:schemeClr val="tx1"/>
                </a:solidFill>
                <a:effectLst>
                  <a:outerShdw blurRad="38100" dist="38100" dir="2700000" algn="tl">
                    <a:srgbClr val="000000">
                      <a:alpha val="43137"/>
                    </a:srgbClr>
                  </a:outerShdw>
                </a:effectLst>
              </a:rPr>
              <a:t>Hebrews 3:12-14</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Remain faithful. </a:t>
            </a:r>
            <a:r>
              <a:rPr lang="en-US" b="1" u="sng" dirty="0">
                <a:solidFill>
                  <a:schemeClr val="tx1"/>
                </a:solidFill>
                <a:effectLst>
                  <a:outerShdw blurRad="38100" dist="38100" dir="2700000" algn="tl">
                    <a:srgbClr val="000000">
                      <a:alpha val="43137"/>
                    </a:srgbClr>
                  </a:outerShdw>
                </a:effectLst>
              </a:rPr>
              <a:t>Revelation 2:10b</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Not forsake the assembly but encourage one another. </a:t>
            </a:r>
            <a:r>
              <a:rPr lang="en-US" b="1" u="sng" dirty="0">
                <a:solidFill>
                  <a:schemeClr val="tx1"/>
                </a:solidFill>
                <a:effectLst>
                  <a:outerShdw blurRad="38100" dist="38100" dir="2700000" algn="tl">
                    <a:srgbClr val="000000">
                      <a:alpha val="43137"/>
                    </a:srgbClr>
                  </a:outerShdw>
                </a:effectLst>
              </a:rPr>
              <a:t>Hebrews 10:23-25</a:t>
            </a:r>
            <a:endParaRPr lang="en-US" b="1" dirty="0">
              <a:solidFill>
                <a:schemeClr val="tx1"/>
              </a:solidFill>
            </a:endParaRPr>
          </a:p>
          <a:p>
            <a:pPr lvl="1" fontAlgn="auto">
              <a:spcAft>
                <a:spcPts val="0"/>
              </a:spcAft>
              <a:buClrTx/>
              <a:buSzPct val="75000"/>
              <a:buFont typeface="Wingdings" pitchFamily="2" charset="2"/>
              <a:buChar char="Ø"/>
              <a:defRPr/>
            </a:pPr>
            <a:r>
              <a:rPr lang="en-US" b="1" dirty="0">
                <a:solidFill>
                  <a:schemeClr val="tx1"/>
                </a:solidFill>
              </a:rPr>
              <a:t>Be dead to sin and alive to God. </a:t>
            </a:r>
            <a:r>
              <a:rPr lang="en-US" b="1" u="sng" dirty="0">
                <a:solidFill>
                  <a:schemeClr val="tx1"/>
                </a:solidFill>
                <a:effectLst>
                  <a:outerShdw blurRad="38100" dist="38100" dir="2700000" algn="tl">
                    <a:srgbClr val="000000">
                      <a:alpha val="43137"/>
                    </a:srgbClr>
                  </a:outerShdw>
                </a:effectLst>
              </a:rPr>
              <a:t>Romans 6:1-13</a:t>
            </a:r>
            <a:r>
              <a:rPr lang="en-US" dirty="0">
                <a:solidFill>
                  <a:schemeClr val="tx2">
                    <a:lumMod val="75000"/>
                  </a:schemeClr>
                </a:solidFill>
              </a:rPr>
              <a:t> </a:t>
            </a:r>
            <a:endParaRPr lang="en-US" dirty="0">
              <a:solidFill>
                <a:schemeClr val="hlink"/>
              </a:solidFill>
            </a:endParaRPr>
          </a:p>
          <a:p>
            <a:pPr fontAlgn="auto">
              <a:spcAft>
                <a:spcPts val="0"/>
              </a:spcAft>
              <a:buClrTx/>
              <a:buSzPct val="75000"/>
              <a:buFont typeface="Wingdings" pitchFamily="2" charset="2"/>
              <a:buChar char="Ø"/>
              <a:defRPr/>
            </a:pPr>
            <a:r>
              <a:rPr lang="en-US" sz="4400" dirty="0">
                <a:solidFill>
                  <a:schemeClr val="tx2">
                    <a:lumMod val="75000"/>
                  </a:schemeClr>
                </a:solidFill>
                <a:effectLst>
                  <a:outerShdw blurRad="38100" dist="38100" dir="2700000" algn="tl">
                    <a:srgbClr val="000000">
                      <a:alpha val="43137"/>
                    </a:srgbClr>
                  </a:outerShdw>
                </a:effectLst>
              </a:rPr>
              <a:t>… Continue to grow in the faith.</a:t>
            </a:r>
          </a:p>
          <a:p>
            <a:pPr lvl="1" fontAlgn="auto">
              <a:spcAft>
                <a:spcPts val="0"/>
              </a:spcAft>
              <a:buClrTx/>
              <a:buSzPct val="75000"/>
              <a:buFont typeface="Wingdings" pitchFamily="2" charset="2"/>
              <a:buChar char="Ø"/>
              <a:defRPr/>
            </a:pPr>
            <a:r>
              <a:rPr lang="en-US" sz="3200" b="1" u="sng" dirty="0">
                <a:solidFill>
                  <a:prstClr val="black"/>
                </a:solidFill>
                <a:effectLst>
                  <a:outerShdw blurRad="38100" dist="38100" dir="2700000" algn="tl">
                    <a:srgbClr val="000000">
                      <a:alpha val="43137"/>
                    </a:srgbClr>
                  </a:outerShdw>
                </a:effectLst>
              </a:rPr>
              <a:t>1 Peter 2:2; 2 Peter 1: 5-11; 2 Peter 3:18</a:t>
            </a:r>
          </a:p>
          <a:p>
            <a:pPr lvl="1" fontAlgn="auto">
              <a:spcAft>
                <a:spcPts val="0"/>
              </a:spcAft>
              <a:buFont typeface="Wingdings 2"/>
              <a:buChar char=""/>
              <a:defRPr/>
            </a:pPr>
            <a:endParaRPr lang="en-US" dirty="0">
              <a:solidFill>
                <a:schemeClr val="hlink"/>
              </a:solidFill>
            </a:endParaRPr>
          </a:p>
        </p:txBody>
      </p:sp>
    </p:spTree>
    <p:extLst>
      <p:ext uri="{BB962C8B-B14F-4D97-AF65-F5344CB8AC3E}">
        <p14:creationId xmlns:p14="http://schemas.microsoft.com/office/powerpoint/2010/main" val="8052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387">
                                            <p:txEl>
                                              <p:pRg st="3" end="3"/>
                                            </p:txEl>
                                          </p:spTgt>
                                        </p:tgtEl>
                                        <p:attrNameLst>
                                          <p:attrName>style.visibility</p:attrName>
                                        </p:attrNameLst>
                                      </p:cBhvr>
                                      <p:to>
                                        <p:strVal val="visible"/>
                                      </p:to>
                                    </p:set>
                                    <p:animEffect transition="in" filter="fade">
                                      <p:cBhvr>
                                        <p:cTn id="28" dur="1000"/>
                                        <p:tgtEl>
                                          <p:spTgt spid="16387">
                                            <p:txEl>
                                              <p:pRg st="3" end="3"/>
                                            </p:txEl>
                                          </p:spTgt>
                                        </p:tgtEl>
                                      </p:cBhvr>
                                    </p:animEffect>
                                    <p:anim calcmode="lin" valueType="num">
                                      <p:cBhvr>
                                        <p:cTn id="29"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387">
                                            <p:txEl>
                                              <p:pRg st="4" end="4"/>
                                            </p:txEl>
                                          </p:spTgt>
                                        </p:tgtEl>
                                        <p:attrNameLst>
                                          <p:attrName>style.visibility</p:attrName>
                                        </p:attrNameLst>
                                      </p:cBhvr>
                                      <p:to>
                                        <p:strVal val="visible"/>
                                      </p:to>
                                    </p:set>
                                    <p:animEffect transition="in" filter="fade">
                                      <p:cBhvr>
                                        <p:cTn id="35" dur="1000"/>
                                        <p:tgtEl>
                                          <p:spTgt spid="16387">
                                            <p:txEl>
                                              <p:pRg st="4" end="4"/>
                                            </p:txEl>
                                          </p:spTgt>
                                        </p:tgtEl>
                                      </p:cBhvr>
                                    </p:animEffect>
                                    <p:anim calcmode="lin" valueType="num">
                                      <p:cBhvr>
                                        <p:cTn id="36"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6387">
                                            <p:txEl>
                                              <p:pRg st="5" end="5"/>
                                            </p:txEl>
                                          </p:spTgt>
                                        </p:tgtEl>
                                        <p:attrNameLst>
                                          <p:attrName>style.visibility</p:attrName>
                                        </p:attrNameLst>
                                      </p:cBhvr>
                                      <p:to>
                                        <p:strVal val="visible"/>
                                      </p:to>
                                    </p:set>
                                    <p:animEffect transition="in" filter="fade">
                                      <p:cBhvr>
                                        <p:cTn id="42" dur="1000"/>
                                        <p:tgtEl>
                                          <p:spTgt spid="16387">
                                            <p:txEl>
                                              <p:pRg st="5" end="5"/>
                                            </p:txEl>
                                          </p:spTgt>
                                        </p:tgtEl>
                                      </p:cBhvr>
                                    </p:animEffect>
                                    <p:anim calcmode="lin" valueType="num">
                                      <p:cBhvr>
                                        <p:cTn id="43" dur="10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638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6387">
                                            <p:txEl>
                                              <p:pRg st="6" end="6"/>
                                            </p:txEl>
                                          </p:spTgt>
                                        </p:tgtEl>
                                        <p:attrNameLst>
                                          <p:attrName>style.visibility</p:attrName>
                                        </p:attrNameLst>
                                      </p:cBhvr>
                                      <p:to>
                                        <p:strVal val="visible"/>
                                      </p:to>
                                    </p:set>
                                    <p:animEffect transition="in" filter="fade">
                                      <p:cBhvr>
                                        <p:cTn id="49" dur="1000"/>
                                        <p:tgtEl>
                                          <p:spTgt spid="16387">
                                            <p:txEl>
                                              <p:pRg st="6" end="6"/>
                                            </p:txEl>
                                          </p:spTgt>
                                        </p:tgtEl>
                                      </p:cBhvr>
                                    </p:animEffect>
                                    <p:anim calcmode="lin" valueType="num">
                                      <p:cBhvr>
                                        <p:cTn id="50" dur="10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638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6387">
                                            <p:txEl>
                                              <p:pRg st="7" end="7"/>
                                            </p:txEl>
                                          </p:spTgt>
                                        </p:tgtEl>
                                        <p:attrNameLst>
                                          <p:attrName>style.visibility</p:attrName>
                                        </p:attrNameLst>
                                      </p:cBhvr>
                                      <p:to>
                                        <p:strVal val="visible"/>
                                      </p:to>
                                    </p:set>
                                    <p:animEffect transition="in" filter="fade">
                                      <p:cBhvr>
                                        <p:cTn id="56" dur="1000"/>
                                        <p:tgtEl>
                                          <p:spTgt spid="16387">
                                            <p:txEl>
                                              <p:pRg st="7" end="7"/>
                                            </p:txEl>
                                          </p:spTgt>
                                        </p:tgtEl>
                                      </p:cBhvr>
                                    </p:animEffect>
                                    <p:anim calcmode="lin" valueType="num">
                                      <p:cBhvr>
                                        <p:cTn id="57" dur="10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638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27F53-FD77-204B-82EB-27F484F6AE06}"/>
            </a:ext>
          </a:extLst>
        </p:cNvPr>
        <p:cNvGrpSpPr/>
        <p:nvPr/>
      </p:nvGrpSpPr>
      <p:grpSpPr>
        <a:xfrm>
          <a:off x="0" y="0"/>
          <a:ext cx="0" cy="0"/>
          <a:chOff x="0" y="0"/>
          <a:chExt cx="0" cy="0"/>
        </a:xfrm>
      </p:grpSpPr>
      <p:sp>
        <p:nvSpPr>
          <p:cNvPr id="88066" name="Text Box 2">
            <a:extLst>
              <a:ext uri="{FF2B5EF4-FFF2-40B4-BE49-F238E27FC236}">
                <a16:creationId xmlns:a16="http://schemas.microsoft.com/office/drawing/2014/main" id="{6AB79F49-82FB-1882-D7B4-07C8ED3FB6D6}"/>
              </a:ext>
            </a:extLst>
          </p:cNvPr>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1267" name="Rectangle 3">
            <a:extLst>
              <a:ext uri="{FF2B5EF4-FFF2-40B4-BE49-F238E27FC236}">
                <a16:creationId xmlns:a16="http://schemas.microsoft.com/office/drawing/2014/main" id="{FF68CE63-F9F4-2F6E-0F65-77A43BFE0360}"/>
              </a:ext>
            </a:extLst>
          </p:cNvPr>
          <p:cNvSpPr>
            <a:spLocks noChangeArrowheads="1"/>
          </p:cNvSpPr>
          <p:nvPr/>
        </p:nvSpPr>
        <p:spPr bwMode="auto">
          <a:xfrm rot="5400000">
            <a:off x="4305300" y="-4305300"/>
            <a:ext cx="533400" cy="9144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pic>
        <p:nvPicPr>
          <p:cNvPr id="11268" name="Picture 4" descr="S3010015">
            <a:extLst>
              <a:ext uri="{FF2B5EF4-FFF2-40B4-BE49-F238E27FC236}">
                <a16:creationId xmlns:a16="http://schemas.microsoft.com/office/drawing/2014/main" id="{8B70E8A2-1EAA-7153-6146-8D8BF8A8691D}"/>
              </a:ext>
            </a:extLst>
          </p:cNvPr>
          <p:cNvPicPr>
            <a:picLocks noChangeAspect="1" noChangeArrowheads="1"/>
          </p:cNvPicPr>
          <p:nvPr/>
        </p:nvPicPr>
        <p:blipFill>
          <a:blip r:embed="rId3">
            <a:lum bright="32000" contrast="-42000"/>
            <a:extLst>
              <a:ext uri="{28A0092B-C50C-407E-A947-70E740481C1C}">
                <a14:useLocalDpi xmlns:a14="http://schemas.microsoft.com/office/drawing/2010/main" val="0"/>
              </a:ext>
            </a:extLst>
          </a:blip>
          <a:srcRect/>
          <a:stretch>
            <a:fillRect/>
          </a:stretch>
        </p:blipFill>
        <p:spPr bwMode="auto">
          <a:xfrm>
            <a:off x="685800" y="838200"/>
            <a:ext cx="7772400" cy="575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0" name="Text Box 6">
            <a:extLst>
              <a:ext uri="{FF2B5EF4-FFF2-40B4-BE49-F238E27FC236}">
                <a16:creationId xmlns:a16="http://schemas.microsoft.com/office/drawing/2014/main" id="{BDA6FC98-5200-8BB3-8B14-7508CBDD3684}"/>
              </a:ext>
            </a:extLst>
          </p:cNvPr>
          <p:cNvSpPr txBox="1">
            <a:spLocks noChangeArrowheads="1"/>
          </p:cNvSpPr>
          <p:nvPr/>
        </p:nvSpPr>
        <p:spPr bwMode="auto">
          <a:xfrm>
            <a:off x="0" y="65532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1270" name="Rectangle 7">
            <a:extLst>
              <a:ext uri="{FF2B5EF4-FFF2-40B4-BE49-F238E27FC236}">
                <a16:creationId xmlns:a16="http://schemas.microsoft.com/office/drawing/2014/main" id="{1A6E5017-EDEC-079B-073E-0C1F9ACB1D11}"/>
              </a:ext>
            </a:extLst>
          </p:cNvPr>
          <p:cNvSpPr>
            <a:spLocks noChangeArrowheads="1"/>
          </p:cNvSpPr>
          <p:nvPr/>
        </p:nvSpPr>
        <p:spPr bwMode="auto">
          <a:xfrm>
            <a:off x="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1271" name="Rectangle 8">
            <a:extLst>
              <a:ext uri="{FF2B5EF4-FFF2-40B4-BE49-F238E27FC236}">
                <a16:creationId xmlns:a16="http://schemas.microsoft.com/office/drawing/2014/main" id="{3FB3CD96-6D8B-6CBC-31C1-BBA691D379DF}"/>
              </a:ext>
            </a:extLst>
          </p:cNvPr>
          <p:cNvSpPr>
            <a:spLocks noChangeArrowheads="1"/>
          </p:cNvSpPr>
          <p:nvPr/>
        </p:nvSpPr>
        <p:spPr bwMode="auto">
          <a:xfrm>
            <a:off x="845820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88073" name="Text Box 9">
            <a:extLst>
              <a:ext uri="{FF2B5EF4-FFF2-40B4-BE49-F238E27FC236}">
                <a16:creationId xmlns:a16="http://schemas.microsoft.com/office/drawing/2014/main" id="{BE2139ED-1940-9D3F-2044-4BDEA59489C8}"/>
              </a:ext>
            </a:extLst>
          </p:cNvPr>
          <p:cNvSpPr txBox="1">
            <a:spLocks noChangeArrowheads="1"/>
          </p:cNvSpPr>
          <p:nvPr/>
        </p:nvSpPr>
        <p:spPr bwMode="auto">
          <a:xfrm>
            <a:off x="685800" y="2057400"/>
            <a:ext cx="7772400" cy="1446213"/>
          </a:xfrm>
          <a:prstGeom prst="rect">
            <a:avLst/>
          </a:prstGeom>
          <a:gradFill rotWithShape="1">
            <a:gsLst>
              <a:gs pos="0">
                <a:schemeClr val="accent2">
                  <a:alpha val="52000"/>
                </a:schemeClr>
              </a:gs>
              <a:gs pos="100000">
                <a:schemeClr val="accent2">
                  <a:gamma/>
                  <a:shade val="46275"/>
                  <a:invGamma/>
                  <a:alpha val="52000"/>
                </a:schemeClr>
              </a:gs>
            </a:gsLst>
            <a:lin ang="5400000" scaled="1"/>
          </a:gradFill>
          <a:ln w="9525" algn="ctr">
            <a:noFill/>
            <a:miter lim="800000"/>
            <a:headEnd/>
            <a:tailEnd/>
          </a:ln>
          <a:effectLst/>
        </p:spPr>
        <p:txBody>
          <a:bodyPr wrap="square">
            <a:spAutoFit/>
          </a:bodyPr>
          <a:lstStyle/>
          <a:p>
            <a:pPr algn="ctr" eaLnBrk="0" hangingPunct="0">
              <a:defRPr/>
            </a:pPr>
            <a:r>
              <a:rPr lang="es-ES" sz="4400" b="1" dirty="0" err="1">
                <a:effectLst>
                  <a:outerShdw blurRad="38100" dist="38100" dir="2700000" algn="tl">
                    <a:srgbClr val="000000"/>
                  </a:outerShdw>
                </a:effectLst>
                <a:latin typeface="Papyrus" pitchFamily="66" charset="0"/>
                <a:cs typeface="+mn-cs"/>
              </a:rPr>
              <a:t>Give</a:t>
            </a:r>
            <a:r>
              <a:rPr lang="es-ES" sz="4400" b="1" dirty="0">
                <a:effectLst>
                  <a:outerShdw blurRad="38100" dist="38100" dir="2700000" algn="tl">
                    <a:srgbClr val="000000"/>
                  </a:outerShdw>
                </a:effectLst>
                <a:latin typeface="Papyrus" pitchFamily="66" charset="0"/>
                <a:cs typeface="+mn-cs"/>
              </a:rPr>
              <a:t> The Word Of </a:t>
            </a:r>
            <a:r>
              <a:rPr lang="es-ES" sz="4400" b="1" dirty="0" err="1">
                <a:effectLst>
                  <a:outerShdw blurRad="38100" dist="38100" dir="2700000" algn="tl">
                    <a:srgbClr val="000000"/>
                  </a:outerShdw>
                </a:effectLst>
                <a:latin typeface="Papyrus" pitchFamily="66" charset="0"/>
                <a:cs typeface="+mn-cs"/>
              </a:rPr>
              <a:t>God</a:t>
            </a:r>
            <a:r>
              <a:rPr lang="es-ES" sz="4400" b="1" dirty="0">
                <a:effectLst>
                  <a:outerShdw blurRad="38100" dist="38100" dir="2700000" algn="tl">
                    <a:srgbClr val="000000"/>
                  </a:outerShdw>
                </a:effectLst>
                <a:latin typeface="Papyrus" pitchFamily="66" charset="0"/>
                <a:cs typeface="+mn-cs"/>
              </a:rPr>
              <a:t> </a:t>
            </a:r>
            <a:br>
              <a:rPr lang="es-ES" sz="4400" b="1" dirty="0">
                <a:effectLst>
                  <a:outerShdw blurRad="38100" dist="38100" dir="2700000" algn="tl">
                    <a:srgbClr val="000000"/>
                  </a:outerShdw>
                </a:effectLst>
                <a:latin typeface="Papyrus" pitchFamily="66" charset="0"/>
                <a:cs typeface="+mn-cs"/>
              </a:rPr>
            </a:br>
            <a:r>
              <a:rPr lang="es-ES" sz="4400" b="1" dirty="0">
                <a:effectLst>
                  <a:outerShdw blurRad="38100" dist="38100" dir="2700000" algn="tl">
                    <a:srgbClr val="000000"/>
                  </a:outerShdw>
                </a:effectLst>
                <a:latin typeface="Papyrus" pitchFamily="66" charset="0"/>
                <a:cs typeface="+mn-cs"/>
              </a:rPr>
              <a:t>A </a:t>
            </a:r>
            <a:r>
              <a:rPr lang="es-ES" sz="4400" b="1" dirty="0" err="1">
                <a:effectLst>
                  <a:outerShdw blurRad="38100" dist="38100" dir="2700000" algn="tl">
                    <a:srgbClr val="000000"/>
                  </a:outerShdw>
                </a:effectLst>
                <a:latin typeface="Papyrus" pitchFamily="66" charset="0"/>
                <a:cs typeface="+mn-cs"/>
              </a:rPr>
              <a:t>Fair</a:t>
            </a:r>
            <a:r>
              <a:rPr lang="es-ES" sz="4400" b="1" dirty="0">
                <a:effectLst>
                  <a:outerShdw blurRad="38100" dist="38100" dir="2700000" algn="tl">
                    <a:srgbClr val="000000"/>
                  </a:outerShdw>
                </a:effectLst>
                <a:latin typeface="Papyrus" pitchFamily="66" charset="0"/>
                <a:cs typeface="+mn-cs"/>
              </a:rPr>
              <a:t> </a:t>
            </a:r>
            <a:r>
              <a:rPr lang="es-ES" sz="4400" b="1" dirty="0" err="1">
                <a:effectLst>
                  <a:outerShdw blurRad="38100" dist="38100" dir="2700000" algn="tl">
                    <a:srgbClr val="000000"/>
                  </a:outerShdw>
                </a:effectLst>
                <a:latin typeface="Papyrus" pitchFamily="66" charset="0"/>
                <a:cs typeface="+mn-cs"/>
              </a:rPr>
              <a:t>Hearing</a:t>
            </a:r>
            <a:endParaRPr lang="es-ES" sz="4400" b="1" dirty="0">
              <a:effectLst>
                <a:outerShdw blurRad="38100" dist="38100" dir="2700000" algn="tl">
                  <a:srgbClr val="000000"/>
                </a:outerShdw>
              </a:effectLst>
              <a:latin typeface="Papyrus" pitchFamily="66" charset="0"/>
              <a:cs typeface="+mn-cs"/>
            </a:endParaRPr>
          </a:p>
        </p:txBody>
      </p:sp>
    </p:spTree>
    <p:extLst>
      <p:ext uri="{BB962C8B-B14F-4D97-AF65-F5344CB8AC3E}">
        <p14:creationId xmlns:p14="http://schemas.microsoft.com/office/powerpoint/2010/main" val="3554828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FC4B07D-472E-94D4-E4DD-2B4D93EFC66E}"/>
              </a:ext>
            </a:extLst>
          </p:cNvPr>
          <p:cNvSpPr>
            <a:spLocks noGrp="1" noRot="1" noChangeArrowheads="1"/>
          </p:cNvSpPr>
          <p:nvPr>
            <p:ph type="title"/>
          </p:nvPr>
        </p:nvSpPr>
        <p:spPr>
          <a:xfrm>
            <a:off x="0" y="0"/>
            <a:ext cx="8991600" cy="1066800"/>
          </a:xfrm>
        </p:spPr>
        <p:txBody>
          <a:bodyPr>
            <a:noAutofit/>
          </a:bodyPr>
          <a:lstStyle/>
          <a:p>
            <a:pPr algn="ctr" fontAlgn="auto">
              <a:spcAft>
                <a:spcPts val="0"/>
              </a:spcAft>
              <a:defRPr/>
            </a:pPr>
            <a:r>
              <a:rPr lang="en-US" sz="3200" b="1" cap="none" dirty="0">
                <a:effectLst/>
              </a:rPr>
              <a:t>Study All The Bible Says On Any Given Subject.</a:t>
            </a:r>
            <a:endParaRPr lang="en-US" sz="3200" b="1" dirty="0">
              <a:effectLst/>
            </a:endParaRPr>
          </a:p>
        </p:txBody>
      </p:sp>
      <p:sp>
        <p:nvSpPr>
          <p:cNvPr id="12291" name="Rectangle 3">
            <a:extLst>
              <a:ext uri="{FF2B5EF4-FFF2-40B4-BE49-F238E27FC236}">
                <a16:creationId xmlns:a16="http://schemas.microsoft.com/office/drawing/2014/main" id="{DF3F96A0-10C9-DE0D-8405-873DB69DE625}"/>
              </a:ext>
            </a:extLst>
          </p:cNvPr>
          <p:cNvSpPr>
            <a:spLocks noGrp="1" noChangeArrowheads="1"/>
          </p:cNvSpPr>
          <p:nvPr>
            <p:ph idx="1"/>
          </p:nvPr>
        </p:nvSpPr>
        <p:spPr>
          <a:xfrm>
            <a:off x="0" y="1371600"/>
            <a:ext cx="9144000" cy="5334000"/>
          </a:xfrm>
        </p:spPr>
        <p:txBody>
          <a:bodyPr>
            <a:normAutofit/>
          </a:bodyPr>
          <a:lstStyle/>
          <a:p>
            <a:pPr fontAlgn="auto">
              <a:spcAft>
                <a:spcPts val="0"/>
              </a:spcAft>
              <a:buFont typeface="Wingdings" pitchFamily="2" charset="2"/>
              <a:buNone/>
              <a:defRPr/>
            </a:pPr>
            <a:r>
              <a:rPr lang="en-US" sz="2800" dirty="0">
                <a:solidFill>
                  <a:schemeClr val="tx1"/>
                </a:solidFill>
                <a:cs typeface="Times New Roman" pitchFamily="18" charset="0"/>
              </a:rPr>
              <a:t>1. Never form a conclusion until you examine all God says on that subject. Truth does not contradict itself. </a:t>
            </a:r>
          </a:p>
          <a:p>
            <a:pPr fontAlgn="auto">
              <a:spcAft>
                <a:spcPts val="0"/>
              </a:spcAft>
              <a:buFont typeface="Wingdings" pitchFamily="2" charset="2"/>
              <a:buNone/>
              <a:defRPr/>
            </a:pPr>
            <a:r>
              <a:rPr lang="en-US" sz="2800" dirty="0">
                <a:solidFill>
                  <a:schemeClr val="tx1"/>
                </a:solidFill>
                <a:cs typeface="Times New Roman" pitchFamily="18" charset="0"/>
              </a:rPr>
              <a:t>2. </a:t>
            </a:r>
            <a:r>
              <a:rPr lang="en-US" sz="2800" dirty="0"/>
              <a:t>For example: </a:t>
            </a:r>
          </a:p>
          <a:p>
            <a:pPr fontAlgn="auto">
              <a:spcAft>
                <a:spcPts val="0"/>
              </a:spcAft>
              <a:buFont typeface="Wingdings" pitchFamily="2" charset="2"/>
              <a:buNone/>
              <a:defRPr/>
            </a:pPr>
            <a:r>
              <a:rPr lang="en-US" sz="2800" dirty="0"/>
              <a:t>	</a:t>
            </a:r>
            <a:r>
              <a:rPr lang="en-US" sz="2800" u="sng" dirty="0">
                <a:solidFill>
                  <a:schemeClr val="tx1"/>
                </a:solidFill>
                <a:effectLst>
                  <a:outerShdw blurRad="38100" dist="38100" dir="2700000" algn="tl">
                    <a:srgbClr val="000000">
                      <a:alpha val="43137"/>
                    </a:srgbClr>
                  </a:outerShdw>
                </a:effectLst>
              </a:rPr>
              <a:t>John 3:16</a:t>
            </a:r>
            <a:r>
              <a:rPr lang="en-US" sz="2800" dirty="0">
                <a:solidFill>
                  <a:schemeClr val="tx1"/>
                </a:solidFill>
                <a:effectLst>
                  <a:outerShdw blurRad="38100" dist="38100" dir="2700000" algn="tl">
                    <a:srgbClr val="000000">
                      <a:alpha val="43137"/>
                    </a:srgbClr>
                  </a:outerShdw>
                </a:effectLst>
              </a:rPr>
              <a:t> </a:t>
            </a:r>
            <a:r>
              <a:rPr lang="en-US" sz="2800" dirty="0"/>
              <a:t>–Some conclude the only thing necessary for salvation is an intellectual agreement (belief or acceptance) that Jesus Christ is the Son of God.</a:t>
            </a:r>
          </a:p>
          <a:p>
            <a:pPr lvl="1" fontAlgn="auto">
              <a:spcAft>
                <a:spcPts val="0"/>
              </a:spcAft>
              <a:buFont typeface="Wingdings" pitchFamily="2" charset="2"/>
              <a:buNone/>
              <a:defRPr/>
            </a:pPr>
            <a:r>
              <a:rPr lang="en-US" dirty="0"/>
              <a:t>a. However, </a:t>
            </a:r>
            <a:r>
              <a:rPr lang="en-US" sz="2800" u="sng" dirty="0">
                <a:solidFill>
                  <a:schemeClr val="tx1"/>
                </a:solidFill>
                <a:effectLst>
                  <a:outerShdw blurRad="38100" dist="38100" dir="2700000" algn="tl">
                    <a:srgbClr val="000000">
                      <a:alpha val="43137"/>
                    </a:srgbClr>
                  </a:outerShdw>
                </a:effectLst>
              </a:rPr>
              <a:t>John</a:t>
            </a:r>
            <a:r>
              <a:rPr lang="en-US" u="sng" dirty="0">
                <a:solidFill>
                  <a:schemeClr val="tx1"/>
                </a:solidFill>
                <a:effectLst>
                  <a:outerShdw blurRad="38100" dist="38100" dir="2700000" algn="tl">
                    <a:srgbClr val="000000">
                      <a:alpha val="43137"/>
                    </a:srgbClr>
                  </a:outerShdw>
                </a:effectLst>
              </a:rPr>
              <a:t> 12:42-43</a:t>
            </a:r>
            <a:r>
              <a:rPr lang="en-US" dirty="0">
                <a:solidFill>
                  <a:schemeClr val="tx1"/>
                </a:solidFill>
                <a:effectLst>
                  <a:outerShdw blurRad="38100" dist="38100" dir="2700000" algn="tl">
                    <a:srgbClr val="000000">
                      <a:alpha val="43137"/>
                    </a:srgbClr>
                  </a:outerShdw>
                </a:effectLst>
              </a:rPr>
              <a:t> </a:t>
            </a:r>
            <a:r>
              <a:rPr lang="en-US" dirty="0"/>
              <a:t>illustrates believers who are lost. </a:t>
            </a:r>
          </a:p>
          <a:p>
            <a:pPr lvl="1" fontAlgn="auto">
              <a:spcAft>
                <a:spcPts val="0"/>
              </a:spcAft>
              <a:buFont typeface="Wingdings" pitchFamily="2" charset="2"/>
              <a:buNone/>
              <a:defRPr/>
            </a:pPr>
            <a:r>
              <a:rPr lang="en-US" dirty="0"/>
              <a:t>b. Faith that saves is described in </a:t>
            </a:r>
            <a:r>
              <a:rPr lang="en-US" u="sng" dirty="0">
                <a:solidFill>
                  <a:schemeClr val="tx1"/>
                </a:solidFill>
                <a:effectLst>
                  <a:outerShdw blurRad="38100" dist="38100" dir="2700000" algn="tl">
                    <a:srgbClr val="000000">
                      <a:alpha val="43137"/>
                    </a:srgbClr>
                  </a:outerShdw>
                </a:effectLst>
              </a:rPr>
              <a:t>James 2:14-26</a:t>
            </a:r>
            <a:r>
              <a:rPr lang="en-US" dirty="0">
                <a:solidFill>
                  <a:schemeClr val="tx1"/>
                </a:solidFill>
                <a:effectLst>
                  <a:outerShdw blurRad="38100" dist="38100" dir="2700000" algn="tl">
                    <a:srgbClr val="000000">
                      <a:alpha val="43137"/>
                    </a:srgbClr>
                  </a:outerShdw>
                </a:effectLst>
              </a:rPr>
              <a:t> </a:t>
            </a:r>
            <a:r>
              <a:rPr lang="en-US" dirty="0"/>
              <a:t>as an obedient faith. Without works of obedience to God’s will, man will be lost. </a:t>
            </a:r>
            <a:r>
              <a:rPr lang="en-US" u="sng" dirty="0">
                <a:solidFill>
                  <a:schemeClr val="tx1"/>
                </a:solidFill>
                <a:effectLst>
                  <a:outerShdw blurRad="38100" dist="38100" dir="2700000" algn="tl">
                    <a:srgbClr val="000000">
                      <a:alpha val="43137"/>
                    </a:srgbClr>
                  </a:outerShdw>
                </a:effectLst>
              </a:rPr>
              <a:t>Luke 6:46; Matthew 7:21-23</a:t>
            </a:r>
            <a:endParaRPr lang="en-US" dirty="0"/>
          </a:p>
          <a:p>
            <a:pPr fontAlgn="auto">
              <a:spcAft>
                <a:spcPts val="0"/>
              </a:spcAft>
              <a:buFont typeface="Wingdings 2"/>
              <a:buChar char=""/>
              <a:defRPr/>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Effect transition="in" filter="fade">
                                      <p:cBhvr>
                                        <p:cTn id="19" dur="1000"/>
                                        <p:tgtEl>
                                          <p:spTgt spid="12291">
                                            <p:txEl>
                                              <p:pRg st="2" end="2"/>
                                            </p:txEl>
                                          </p:spTgt>
                                        </p:tgtEl>
                                      </p:cBhvr>
                                    </p:animEffect>
                                    <p:anim calcmode="lin" valueType="num">
                                      <p:cBhvr>
                                        <p:cTn id="20"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2291">
                                            <p:txEl>
                                              <p:pRg st="3" end="3"/>
                                            </p:txEl>
                                          </p:spTgt>
                                        </p:tgtEl>
                                        <p:attrNameLst>
                                          <p:attrName>style.visibility</p:attrName>
                                        </p:attrNameLst>
                                      </p:cBhvr>
                                      <p:to>
                                        <p:strVal val="visible"/>
                                      </p:to>
                                    </p:set>
                                    <p:animEffect transition="in" filter="fade">
                                      <p:cBhvr>
                                        <p:cTn id="26" dur="1000"/>
                                        <p:tgtEl>
                                          <p:spTgt spid="12291">
                                            <p:txEl>
                                              <p:pRg st="3" end="3"/>
                                            </p:txEl>
                                          </p:spTgt>
                                        </p:tgtEl>
                                      </p:cBhvr>
                                    </p:animEffect>
                                    <p:anim calcmode="lin" valueType="num">
                                      <p:cBhvr>
                                        <p:cTn id="27"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2291">
                                            <p:txEl>
                                              <p:pRg st="4" end="4"/>
                                            </p:txEl>
                                          </p:spTgt>
                                        </p:tgtEl>
                                        <p:attrNameLst>
                                          <p:attrName>style.visibility</p:attrName>
                                        </p:attrNameLst>
                                      </p:cBhvr>
                                      <p:to>
                                        <p:strVal val="visible"/>
                                      </p:to>
                                    </p:set>
                                    <p:animEffect transition="in" filter="fade">
                                      <p:cBhvr>
                                        <p:cTn id="33" dur="1000"/>
                                        <p:tgtEl>
                                          <p:spTgt spid="12291">
                                            <p:txEl>
                                              <p:pRg st="4" end="4"/>
                                            </p:txEl>
                                          </p:spTgt>
                                        </p:tgtEl>
                                      </p:cBhvr>
                                    </p:animEffect>
                                    <p:anim calcmode="lin" valueType="num">
                                      <p:cBhvr>
                                        <p:cTn id="34"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122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AADE5CA-1AAE-6B63-B606-B2CAB2A4BB2D}"/>
              </a:ext>
            </a:extLst>
          </p:cNvPr>
          <p:cNvSpPr>
            <a:spLocks noGrp="1" noRot="1" noChangeArrowheads="1"/>
          </p:cNvSpPr>
          <p:nvPr>
            <p:ph type="title"/>
          </p:nvPr>
        </p:nvSpPr>
        <p:spPr>
          <a:xfrm>
            <a:off x="304800" y="152400"/>
            <a:ext cx="8686800" cy="838200"/>
          </a:xfrm>
        </p:spPr>
        <p:txBody>
          <a:bodyPr/>
          <a:lstStyle/>
          <a:p>
            <a:pPr algn="ctr" fontAlgn="auto">
              <a:spcAft>
                <a:spcPts val="0"/>
              </a:spcAft>
              <a:defRPr/>
            </a:pPr>
            <a:r>
              <a:rPr lang="en-US" b="1" dirty="0"/>
              <a:t> </a:t>
            </a:r>
            <a:r>
              <a:rPr lang="en-US" sz="4400" b="1" cap="none" dirty="0">
                <a:effectLst/>
              </a:rPr>
              <a:t>Do Not Study To Justify Yourself</a:t>
            </a:r>
            <a:r>
              <a:rPr lang="en-US" b="1" dirty="0">
                <a:effectLst/>
              </a:rPr>
              <a:t>.</a:t>
            </a:r>
          </a:p>
        </p:txBody>
      </p:sp>
      <p:sp>
        <p:nvSpPr>
          <p:cNvPr id="10243" name="Rectangle 3">
            <a:extLst>
              <a:ext uri="{FF2B5EF4-FFF2-40B4-BE49-F238E27FC236}">
                <a16:creationId xmlns:a16="http://schemas.microsoft.com/office/drawing/2014/main" id="{26FD76D4-7487-F021-5A77-930823E2C8D4}"/>
              </a:ext>
            </a:extLst>
          </p:cNvPr>
          <p:cNvSpPr>
            <a:spLocks noGrp="1" noChangeArrowheads="1"/>
          </p:cNvSpPr>
          <p:nvPr>
            <p:ph idx="1"/>
          </p:nvPr>
        </p:nvSpPr>
        <p:spPr>
          <a:xfrm>
            <a:off x="152400" y="1600200"/>
            <a:ext cx="8991600" cy="5257800"/>
          </a:xfrm>
        </p:spPr>
        <p:txBody>
          <a:bodyPr>
            <a:normAutofit/>
          </a:bodyPr>
          <a:lstStyle/>
          <a:p>
            <a:pPr fontAlgn="auto">
              <a:spcAft>
                <a:spcPts val="0"/>
              </a:spcAft>
              <a:buFont typeface="Wingdings" pitchFamily="2" charset="2"/>
              <a:buNone/>
              <a:defRPr/>
            </a:pPr>
            <a:r>
              <a:rPr lang="en-US" dirty="0"/>
              <a:t>1. Some think it is an admission of weakness to say, </a:t>
            </a:r>
            <a:r>
              <a:rPr lang="en-US" b="1" i="1" dirty="0"/>
              <a:t>“I was wrong.” </a:t>
            </a:r>
            <a:r>
              <a:rPr lang="en-US" dirty="0"/>
              <a:t>Everyone should want to be right, but our motive for study should be to learn what is right and not just to prove we were never wrong!</a:t>
            </a:r>
          </a:p>
          <a:p>
            <a:pPr fontAlgn="auto">
              <a:spcAft>
                <a:spcPts val="0"/>
              </a:spcAft>
              <a:buFont typeface="Wingdings" pitchFamily="2" charset="2"/>
              <a:buNone/>
              <a:defRPr/>
            </a:pPr>
            <a:r>
              <a:rPr lang="en-US" dirty="0"/>
              <a:t>2. </a:t>
            </a:r>
            <a:r>
              <a:rPr lang="en-US" u="sng" dirty="0">
                <a:solidFill>
                  <a:schemeClr val="tx1"/>
                </a:solidFill>
                <a:effectLst>
                  <a:outerShdw blurRad="38100" dist="38100" dir="2700000" algn="tl">
                    <a:srgbClr val="000000">
                      <a:alpha val="43137"/>
                    </a:srgbClr>
                  </a:outerShdw>
                </a:effectLst>
              </a:rPr>
              <a:t>Luke 16:14-15 </a:t>
            </a:r>
            <a:r>
              <a:rPr lang="en-US" dirty="0"/>
              <a:t>—The Pharisees often questioned Jesus from this motive which caused them to pervert the truth.</a:t>
            </a:r>
          </a:p>
          <a:p>
            <a:pPr fontAlgn="auto">
              <a:spcAft>
                <a:spcPts val="0"/>
              </a:spcAft>
              <a:buFont typeface="Wingdings" pitchFamily="2" charset="2"/>
              <a:buNone/>
              <a:defRPr/>
            </a:pPr>
            <a:r>
              <a:rPr lang="en-US" dirty="0"/>
              <a:t>3. </a:t>
            </a:r>
            <a:r>
              <a:rPr lang="en-US" u="sng" dirty="0">
                <a:solidFill>
                  <a:schemeClr val="tx1"/>
                </a:solidFill>
                <a:effectLst>
                  <a:outerShdw blurRad="38100" dist="38100" dir="2700000" algn="tl">
                    <a:srgbClr val="000000">
                      <a:alpha val="43137"/>
                    </a:srgbClr>
                  </a:outerShdw>
                </a:effectLst>
              </a:rPr>
              <a:t>2 Corinthians 5:7 </a:t>
            </a:r>
            <a:r>
              <a:rPr lang="en-US" dirty="0"/>
              <a:t>—We walk by faith, not sight.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Effect transition="in" filter="fade">
                                      <p:cBhvr>
                                        <p:cTn id="14" dur="1000"/>
                                        <p:tgtEl>
                                          <p:spTgt spid="10243">
                                            <p:txEl>
                                              <p:pRg st="1" end="1"/>
                                            </p:txEl>
                                          </p:spTgt>
                                        </p:tgtEl>
                                      </p:cBhvr>
                                    </p:animEffect>
                                    <p:anim calcmode="lin" valueType="num">
                                      <p:cBhvr>
                                        <p:cTn id="15"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2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243">
                                            <p:txEl>
                                              <p:pRg st="2" end="2"/>
                                            </p:txEl>
                                          </p:spTgt>
                                        </p:tgtEl>
                                        <p:attrNameLst>
                                          <p:attrName>style.visibility</p:attrName>
                                        </p:attrNameLst>
                                      </p:cBhvr>
                                      <p:to>
                                        <p:strVal val="visible"/>
                                      </p:to>
                                    </p:set>
                                    <p:animEffect transition="in" filter="fade">
                                      <p:cBhvr>
                                        <p:cTn id="21" dur="1000"/>
                                        <p:tgtEl>
                                          <p:spTgt spid="10243">
                                            <p:txEl>
                                              <p:pRg st="2" end="2"/>
                                            </p:txEl>
                                          </p:spTgt>
                                        </p:tgtEl>
                                      </p:cBhvr>
                                    </p:animEffect>
                                    <p:anim calcmode="lin" valueType="num">
                                      <p:cBhvr>
                                        <p:cTn id="22"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a:extLst>
              <a:ext uri="{FF2B5EF4-FFF2-40B4-BE49-F238E27FC236}">
                <a16:creationId xmlns:a16="http://schemas.microsoft.com/office/drawing/2014/main" id="{71A6FDCD-ACF1-22F9-3A08-2813D7DB0644}"/>
              </a:ext>
            </a:extLst>
          </p:cNvPr>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4339" name="Rectangle 3">
            <a:extLst>
              <a:ext uri="{FF2B5EF4-FFF2-40B4-BE49-F238E27FC236}">
                <a16:creationId xmlns:a16="http://schemas.microsoft.com/office/drawing/2014/main" id="{670FB27A-129C-EBAF-E004-C21BF5B36702}"/>
              </a:ext>
            </a:extLst>
          </p:cNvPr>
          <p:cNvSpPr>
            <a:spLocks noChangeArrowheads="1"/>
          </p:cNvSpPr>
          <p:nvPr/>
        </p:nvSpPr>
        <p:spPr bwMode="auto">
          <a:xfrm rot="5400000">
            <a:off x="4305300" y="-4305300"/>
            <a:ext cx="533400" cy="9144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pic>
        <p:nvPicPr>
          <p:cNvPr id="14340" name="Picture 4" descr="S3010015">
            <a:extLst>
              <a:ext uri="{FF2B5EF4-FFF2-40B4-BE49-F238E27FC236}">
                <a16:creationId xmlns:a16="http://schemas.microsoft.com/office/drawing/2014/main" id="{927C1F6F-625F-482A-0E3F-B6FCCBD752E9}"/>
              </a:ext>
            </a:extLst>
          </p:cNvPr>
          <p:cNvPicPr>
            <a:picLocks noChangeAspect="1" noChangeArrowheads="1"/>
          </p:cNvPicPr>
          <p:nvPr/>
        </p:nvPicPr>
        <p:blipFill>
          <a:blip r:embed="rId3">
            <a:lum bright="32000" contrast="-42000"/>
            <a:extLst>
              <a:ext uri="{28A0092B-C50C-407E-A947-70E740481C1C}">
                <a14:useLocalDpi xmlns:a14="http://schemas.microsoft.com/office/drawing/2010/main" val="0"/>
              </a:ext>
            </a:extLst>
          </a:blip>
          <a:srcRect/>
          <a:stretch>
            <a:fillRect/>
          </a:stretch>
        </p:blipFill>
        <p:spPr bwMode="auto">
          <a:xfrm>
            <a:off x="685800" y="838200"/>
            <a:ext cx="7772400" cy="575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0" name="Text Box 6">
            <a:extLst>
              <a:ext uri="{FF2B5EF4-FFF2-40B4-BE49-F238E27FC236}">
                <a16:creationId xmlns:a16="http://schemas.microsoft.com/office/drawing/2014/main" id="{1D10486A-3328-E4F5-DE76-FDCA53FB89EB}"/>
              </a:ext>
            </a:extLst>
          </p:cNvPr>
          <p:cNvSpPr txBox="1">
            <a:spLocks noChangeArrowheads="1"/>
          </p:cNvSpPr>
          <p:nvPr/>
        </p:nvSpPr>
        <p:spPr bwMode="auto">
          <a:xfrm>
            <a:off x="0" y="65532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4342" name="Rectangle 7">
            <a:extLst>
              <a:ext uri="{FF2B5EF4-FFF2-40B4-BE49-F238E27FC236}">
                <a16:creationId xmlns:a16="http://schemas.microsoft.com/office/drawing/2014/main" id="{E26DCD0A-54BA-C5CF-7B3B-0B1B3EC6DCA6}"/>
              </a:ext>
            </a:extLst>
          </p:cNvPr>
          <p:cNvSpPr>
            <a:spLocks noChangeArrowheads="1"/>
          </p:cNvSpPr>
          <p:nvPr/>
        </p:nvSpPr>
        <p:spPr bwMode="auto">
          <a:xfrm>
            <a:off x="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4343" name="Rectangle 8">
            <a:extLst>
              <a:ext uri="{FF2B5EF4-FFF2-40B4-BE49-F238E27FC236}">
                <a16:creationId xmlns:a16="http://schemas.microsoft.com/office/drawing/2014/main" id="{DC7FB0C1-7A24-82CF-1CF2-DD4165F4E068}"/>
              </a:ext>
            </a:extLst>
          </p:cNvPr>
          <p:cNvSpPr>
            <a:spLocks noChangeArrowheads="1"/>
          </p:cNvSpPr>
          <p:nvPr/>
        </p:nvSpPr>
        <p:spPr bwMode="auto">
          <a:xfrm>
            <a:off x="845820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88073" name="Text Box 9">
            <a:extLst>
              <a:ext uri="{FF2B5EF4-FFF2-40B4-BE49-F238E27FC236}">
                <a16:creationId xmlns:a16="http://schemas.microsoft.com/office/drawing/2014/main" id="{5F7C124C-7E38-D6C9-C5BE-DD32809D6490}"/>
              </a:ext>
            </a:extLst>
          </p:cNvPr>
          <p:cNvSpPr txBox="1">
            <a:spLocks noChangeArrowheads="1"/>
          </p:cNvSpPr>
          <p:nvPr/>
        </p:nvSpPr>
        <p:spPr bwMode="auto">
          <a:xfrm>
            <a:off x="685800" y="1828800"/>
            <a:ext cx="7772400" cy="1446213"/>
          </a:xfrm>
          <a:prstGeom prst="rect">
            <a:avLst/>
          </a:prstGeom>
          <a:gradFill rotWithShape="1">
            <a:gsLst>
              <a:gs pos="0">
                <a:schemeClr val="accent2">
                  <a:alpha val="52000"/>
                </a:schemeClr>
              </a:gs>
              <a:gs pos="100000">
                <a:schemeClr val="accent2">
                  <a:gamma/>
                  <a:shade val="46275"/>
                  <a:invGamma/>
                  <a:alpha val="52000"/>
                </a:schemeClr>
              </a:gs>
            </a:gsLst>
            <a:lin ang="5400000" scaled="1"/>
          </a:gradFill>
          <a:ln w="9525" algn="ctr">
            <a:noFill/>
            <a:miter lim="800000"/>
            <a:headEnd/>
            <a:tailEnd/>
          </a:ln>
          <a:effectLst/>
        </p:spPr>
        <p:txBody>
          <a:bodyPr wrap="square">
            <a:spAutoFit/>
          </a:bodyPr>
          <a:lstStyle/>
          <a:p>
            <a:pPr algn="ctr" eaLnBrk="0" hangingPunct="0">
              <a:defRPr/>
            </a:pPr>
            <a:r>
              <a:rPr lang="es-ES" sz="4400" b="1" dirty="0" err="1">
                <a:effectLst>
                  <a:outerShdw blurRad="38100" dist="38100" dir="2700000" algn="tl">
                    <a:srgbClr val="000000"/>
                  </a:outerShdw>
                </a:effectLst>
                <a:latin typeface="Papyrus" pitchFamily="66" charset="0"/>
                <a:cs typeface="+mn-cs"/>
              </a:rPr>
              <a:t>Accept</a:t>
            </a:r>
            <a:r>
              <a:rPr lang="es-ES" sz="4400" b="1" dirty="0">
                <a:effectLst>
                  <a:outerShdw blurRad="38100" dist="38100" dir="2700000" algn="tl">
                    <a:srgbClr val="000000"/>
                  </a:outerShdw>
                </a:effectLst>
                <a:latin typeface="Papyrus" pitchFamily="66" charset="0"/>
                <a:cs typeface="+mn-cs"/>
              </a:rPr>
              <a:t> </a:t>
            </a:r>
            <a:r>
              <a:rPr lang="es-ES" sz="4400" b="1" dirty="0" err="1">
                <a:effectLst>
                  <a:outerShdw blurRad="38100" dist="38100" dir="2700000" algn="tl">
                    <a:srgbClr val="000000"/>
                  </a:outerShdw>
                </a:effectLst>
                <a:latin typeface="Papyrus" pitchFamily="66" charset="0"/>
                <a:cs typeface="+mn-cs"/>
              </a:rPr>
              <a:t>The</a:t>
            </a:r>
            <a:r>
              <a:rPr lang="es-ES" sz="4400" b="1" dirty="0">
                <a:effectLst>
                  <a:outerShdw blurRad="38100" dist="38100" dir="2700000" algn="tl">
                    <a:srgbClr val="000000"/>
                  </a:outerShdw>
                </a:effectLst>
                <a:latin typeface="Papyrus" pitchFamily="66" charset="0"/>
                <a:cs typeface="+mn-cs"/>
              </a:rPr>
              <a:t> </a:t>
            </a:r>
            <a:r>
              <a:rPr lang="es-ES" sz="4400" b="1" dirty="0" err="1">
                <a:effectLst>
                  <a:outerShdw blurRad="38100" dist="38100" dir="2700000" algn="tl">
                    <a:srgbClr val="000000"/>
                  </a:outerShdw>
                </a:effectLst>
                <a:latin typeface="Papyrus" pitchFamily="66" charset="0"/>
                <a:cs typeface="+mn-cs"/>
              </a:rPr>
              <a:t>Scripture</a:t>
            </a:r>
            <a:r>
              <a:rPr lang="es-ES" sz="4400" b="1" dirty="0">
                <a:effectLst>
                  <a:outerShdw blurRad="38100" dist="38100" dir="2700000" algn="tl">
                    <a:srgbClr val="000000"/>
                  </a:outerShdw>
                </a:effectLst>
                <a:latin typeface="Papyrus" pitchFamily="66" charset="0"/>
                <a:cs typeface="+mn-cs"/>
              </a:rPr>
              <a:t> At </a:t>
            </a:r>
            <a:r>
              <a:rPr lang="es-ES" sz="4400" b="1" dirty="0" err="1">
                <a:effectLst>
                  <a:outerShdw blurRad="38100" dist="38100" dir="2700000" algn="tl">
                    <a:srgbClr val="000000"/>
                  </a:outerShdw>
                </a:effectLst>
                <a:latin typeface="Papyrus" pitchFamily="66" charset="0"/>
                <a:cs typeface="+mn-cs"/>
              </a:rPr>
              <a:t>Face</a:t>
            </a:r>
            <a:r>
              <a:rPr lang="es-ES" sz="4400" b="1" dirty="0">
                <a:effectLst>
                  <a:outerShdw blurRad="38100" dist="38100" dir="2700000" algn="tl">
                    <a:srgbClr val="000000"/>
                  </a:outerShdw>
                </a:effectLst>
                <a:latin typeface="Papyrus" pitchFamily="66" charset="0"/>
                <a:cs typeface="+mn-cs"/>
              </a:rPr>
              <a:t> </a:t>
            </a:r>
            <a:r>
              <a:rPr lang="es-ES" sz="4400" b="1" dirty="0" err="1">
                <a:effectLst>
                  <a:outerShdw blurRad="38100" dist="38100" dir="2700000" algn="tl">
                    <a:srgbClr val="000000"/>
                  </a:outerShdw>
                </a:effectLst>
                <a:latin typeface="Papyrus" pitchFamily="66" charset="0"/>
                <a:cs typeface="+mn-cs"/>
              </a:rPr>
              <a:t>Value</a:t>
            </a:r>
            <a:endParaRPr lang="es-ES" sz="4400" b="1" dirty="0">
              <a:effectLst>
                <a:outerShdw blurRad="38100" dist="38100" dir="2700000" algn="tl">
                  <a:srgbClr val="000000"/>
                </a:outerShdw>
              </a:effectLst>
              <a:latin typeface="Papyrus" pitchFamily="66" charset="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303F94E-11C4-B311-EB9C-11EA138B1C5E}"/>
              </a:ext>
            </a:extLst>
          </p:cNvPr>
          <p:cNvSpPr>
            <a:spLocks noGrp="1" noRot="1" noChangeArrowheads="1"/>
          </p:cNvSpPr>
          <p:nvPr>
            <p:ph type="title"/>
          </p:nvPr>
        </p:nvSpPr>
        <p:spPr>
          <a:xfrm>
            <a:off x="381000" y="152400"/>
            <a:ext cx="8686800" cy="838200"/>
          </a:xfrm>
        </p:spPr>
        <p:txBody>
          <a:bodyPr/>
          <a:lstStyle/>
          <a:p>
            <a:pPr fontAlgn="auto">
              <a:spcAft>
                <a:spcPts val="0"/>
              </a:spcAft>
              <a:defRPr/>
            </a:pPr>
            <a:r>
              <a:rPr lang="en-US" sz="4000" b="1" dirty="0"/>
              <a:t> </a:t>
            </a:r>
            <a:r>
              <a:rPr lang="en-US" sz="4400" b="1" cap="none" dirty="0">
                <a:effectLst/>
              </a:rPr>
              <a:t>Let The Bible Mean What It Says</a:t>
            </a:r>
            <a:r>
              <a:rPr lang="en-US" sz="4000" b="1" dirty="0">
                <a:effectLst/>
              </a:rPr>
              <a:t>.</a:t>
            </a:r>
          </a:p>
        </p:txBody>
      </p:sp>
      <p:sp>
        <p:nvSpPr>
          <p:cNvPr id="13315" name="Rectangle 3">
            <a:extLst>
              <a:ext uri="{FF2B5EF4-FFF2-40B4-BE49-F238E27FC236}">
                <a16:creationId xmlns:a16="http://schemas.microsoft.com/office/drawing/2014/main" id="{567B32A8-7C7D-0A0A-DAFC-46E5A2CCF3B1}"/>
              </a:ext>
            </a:extLst>
          </p:cNvPr>
          <p:cNvSpPr>
            <a:spLocks noGrp="1" noChangeArrowheads="1"/>
          </p:cNvSpPr>
          <p:nvPr>
            <p:ph idx="1"/>
          </p:nvPr>
        </p:nvSpPr>
        <p:spPr>
          <a:xfrm>
            <a:off x="0" y="1219200"/>
            <a:ext cx="9144000" cy="5257800"/>
          </a:xfrm>
        </p:spPr>
        <p:txBody>
          <a:bodyPr>
            <a:normAutofit/>
          </a:bodyPr>
          <a:lstStyle/>
          <a:p>
            <a:pPr fontAlgn="auto">
              <a:spcAft>
                <a:spcPts val="0"/>
              </a:spcAft>
              <a:buFont typeface="Wingdings" pitchFamily="2" charset="2"/>
              <a:buNone/>
              <a:defRPr/>
            </a:pPr>
            <a:r>
              <a:rPr lang="en-US" dirty="0"/>
              <a:t>1. God has revealed to us what we need to know and understand. </a:t>
            </a:r>
            <a:r>
              <a:rPr lang="en-US" u="sng" dirty="0">
                <a:solidFill>
                  <a:schemeClr val="tx1"/>
                </a:solidFill>
                <a:effectLst>
                  <a:outerShdw blurRad="38100" dist="38100" dir="2700000" algn="tl">
                    <a:srgbClr val="000000">
                      <a:alpha val="43137"/>
                    </a:srgbClr>
                  </a:outerShdw>
                </a:effectLst>
              </a:rPr>
              <a:t>Ephesians 3:3-5; </a:t>
            </a:r>
            <a:br>
              <a:rPr lang="en-US" u="sng" dirty="0">
                <a:solidFill>
                  <a:schemeClr val="tx1"/>
                </a:solidFill>
                <a:effectLst>
                  <a:outerShdw blurRad="38100" dist="38100" dir="2700000" algn="tl">
                    <a:srgbClr val="000000">
                      <a:alpha val="43137"/>
                    </a:srgbClr>
                  </a:outerShdw>
                </a:effectLst>
              </a:rPr>
            </a:br>
            <a:r>
              <a:rPr lang="en-US" u="sng" dirty="0">
                <a:solidFill>
                  <a:schemeClr val="tx1"/>
                </a:solidFill>
                <a:effectLst>
                  <a:outerShdw blurRad="38100" dist="38100" dir="2700000" algn="tl">
                    <a:srgbClr val="000000">
                      <a:alpha val="43137"/>
                    </a:srgbClr>
                  </a:outerShdw>
                </a:effectLst>
              </a:rPr>
              <a:t>Deuteronomy 29:29</a:t>
            </a:r>
            <a:endParaRPr lang="en-US" dirty="0"/>
          </a:p>
          <a:p>
            <a:pPr fontAlgn="auto">
              <a:spcAft>
                <a:spcPts val="0"/>
              </a:spcAft>
              <a:buFont typeface="Wingdings" pitchFamily="2" charset="2"/>
              <a:buNone/>
              <a:defRPr/>
            </a:pPr>
            <a:r>
              <a:rPr lang="en-US" dirty="0"/>
              <a:t>2. Some turn away from the simple truths of the Bible in search for deeper philosophies of men or for mystical ceremonies. </a:t>
            </a:r>
            <a:r>
              <a:rPr lang="en-US" b="1" u="sng" dirty="0">
                <a:solidFill>
                  <a:schemeClr val="tx1"/>
                </a:solidFill>
                <a:effectLst>
                  <a:outerShdw blurRad="38100" dist="38100" dir="2700000" algn="tl">
                    <a:srgbClr val="000000">
                      <a:alpha val="43137"/>
                    </a:srgbClr>
                  </a:outerShdw>
                </a:effectLst>
              </a:rPr>
              <a:t>2 Corinthians 11:3-4; Colossians 2:6-8</a:t>
            </a:r>
            <a:endParaRPr lang="en-US" dirty="0"/>
          </a:p>
          <a:p>
            <a:pPr fontAlgn="auto">
              <a:spcAft>
                <a:spcPts val="0"/>
              </a:spcAft>
              <a:buFont typeface="Wingdings" pitchFamily="2" charset="2"/>
              <a:buNone/>
              <a:defRPr/>
            </a:pPr>
            <a:r>
              <a:rPr lang="en-US" dirty="0"/>
              <a:t>3. False teachers often use the more difficult passages of the Bible to teach some theory.         </a:t>
            </a:r>
            <a:r>
              <a:rPr lang="en-US" u="sng" dirty="0">
                <a:solidFill>
                  <a:schemeClr val="tx1"/>
                </a:solidFill>
                <a:effectLst>
                  <a:outerShdw blurRad="38100" dist="38100" dir="2700000" algn="tl">
                    <a:srgbClr val="000000">
                      <a:alpha val="43137"/>
                    </a:srgbClr>
                  </a:outerShdw>
                </a:effectLst>
              </a:rPr>
              <a:t>2 Peter 3:14-16</a:t>
            </a:r>
            <a:endParaRPr lang="en-US" dirty="0"/>
          </a:p>
          <a:p>
            <a:pPr fontAlgn="auto">
              <a:spcAft>
                <a:spcPts val="0"/>
              </a:spcAft>
              <a:buFont typeface="Wingdings" pitchFamily="2" charset="2"/>
              <a:buNone/>
              <a:defRPr/>
            </a:pPr>
            <a:endParaRPr lang="en-US" dirty="0"/>
          </a:p>
          <a:p>
            <a:pPr fontAlgn="auto">
              <a:spcAft>
                <a:spcPts val="0"/>
              </a:spcAft>
              <a:buFont typeface="Wingdings" pitchFamily="2" charset="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animEffect transition="in" filter="fade">
                                      <p:cBhvr>
                                        <p:cTn id="14" dur="1000"/>
                                        <p:tgtEl>
                                          <p:spTgt spid="13315">
                                            <p:txEl>
                                              <p:pRg st="1" end="1"/>
                                            </p:txEl>
                                          </p:spTgt>
                                        </p:tgtEl>
                                      </p:cBhvr>
                                    </p:animEffect>
                                    <p:anim calcmode="lin" valueType="num">
                                      <p:cBhvr>
                                        <p:cTn id="15"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315">
                                            <p:txEl>
                                              <p:pRg st="2" end="2"/>
                                            </p:txEl>
                                          </p:spTgt>
                                        </p:tgtEl>
                                        <p:attrNameLst>
                                          <p:attrName>style.visibility</p:attrName>
                                        </p:attrNameLst>
                                      </p:cBhvr>
                                      <p:to>
                                        <p:strVal val="visible"/>
                                      </p:to>
                                    </p:set>
                                    <p:animEffect transition="in" filter="fade">
                                      <p:cBhvr>
                                        <p:cTn id="21" dur="1000"/>
                                        <p:tgtEl>
                                          <p:spTgt spid="13315">
                                            <p:txEl>
                                              <p:pRg st="2" end="2"/>
                                            </p:txEl>
                                          </p:spTgt>
                                        </p:tgtEl>
                                      </p:cBhvr>
                                    </p:animEffect>
                                    <p:anim calcmode="lin" valueType="num">
                                      <p:cBhvr>
                                        <p:cTn id="22"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0669582-ABA5-D531-6FBE-CBE7B5D06D41}"/>
              </a:ext>
            </a:extLst>
          </p:cNvPr>
          <p:cNvSpPr>
            <a:spLocks noGrp="1" noRot="1" noChangeArrowheads="1"/>
          </p:cNvSpPr>
          <p:nvPr>
            <p:ph type="title"/>
          </p:nvPr>
        </p:nvSpPr>
        <p:spPr>
          <a:xfrm>
            <a:off x="304800" y="152400"/>
            <a:ext cx="8686800" cy="838200"/>
          </a:xfrm>
        </p:spPr>
        <p:txBody>
          <a:bodyPr/>
          <a:lstStyle/>
          <a:p>
            <a:pPr algn="ctr" fontAlgn="auto">
              <a:spcAft>
                <a:spcPts val="0"/>
              </a:spcAft>
              <a:defRPr/>
            </a:pPr>
            <a:r>
              <a:rPr lang="en-US" sz="4000" b="1" cap="none" dirty="0">
                <a:effectLst/>
              </a:rPr>
              <a:t>Do Not Let Prejudice Blind You</a:t>
            </a:r>
            <a:r>
              <a:rPr lang="en-US" b="1" dirty="0">
                <a:effectLst/>
              </a:rPr>
              <a:t>.</a:t>
            </a:r>
          </a:p>
        </p:txBody>
      </p:sp>
      <p:sp>
        <p:nvSpPr>
          <p:cNvPr id="14339" name="Rectangle 3">
            <a:extLst>
              <a:ext uri="{FF2B5EF4-FFF2-40B4-BE49-F238E27FC236}">
                <a16:creationId xmlns:a16="http://schemas.microsoft.com/office/drawing/2014/main" id="{38770FE0-AA64-5E02-68BA-04BE5B9A0B5F}"/>
              </a:ext>
            </a:extLst>
          </p:cNvPr>
          <p:cNvSpPr>
            <a:spLocks noGrp="1" noChangeArrowheads="1"/>
          </p:cNvSpPr>
          <p:nvPr>
            <p:ph idx="1"/>
          </p:nvPr>
        </p:nvSpPr>
        <p:spPr>
          <a:xfrm>
            <a:off x="304800" y="1554162"/>
            <a:ext cx="8686800" cy="5227638"/>
          </a:xfrm>
        </p:spPr>
        <p:txBody>
          <a:bodyPr>
            <a:normAutofit fontScale="92500" lnSpcReduction="10000"/>
          </a:bodyPr>
          <a:lstStyle/>
          <a:p>
            <a:pPr fontAlgn="auto">
              <a:spcAft>
                <a:spcPts val="0"/>
              </a:spcAft>
              <a:buFont typeface="Wingdings" pitchFamily="2" charset="2"/>
              <a:buNone/>
              <a:defRPr/>
            </a:pPr>
            <a:r>
              <a:rPr lang="en-US" dirty="0"/>
              <a:t>1. If we “pre-judge,” making a decision without fair treatment of all the evidence, we will blind ourselves to truth. </a:t>
            </a:r>
            <a:r>
              <a:rPr lang="en-US" u="sng" dirty="0">
                <a:solidFill>
                  <a:schemeClr val="tx1"/>
                </a:solidFill>
                <a:effectLst>
                  <a:outerShdw blurRad="38100" dist="38100" dir="2700000" algn="tl">
                    <a:srgbClr val="000000">
                      <a:alpha val="43137"/>
                    </a:srgbClr>
                  </a:outerShdw>
                </a:effectLst>
              </a:rPr>
              <a:t>2 Thessalonians 2:10-12</a:t>
            </a:r>
          </a:p>
          <a:p>
            <a:pPr fontAlgn="auto">
              <a:spcAft>
                <a:spcPts val="0"/>
              </a:spcAft>
              <a:buFont typeface="Wingdings" pitchFamily="2" charset="2"/>
              <a:buNone/>
              <a:defRPr/>
            </a:pPr>
            <a:r>
              <a:rPr lang="en-US" dirty="0"/>
              <a:t>2. Some do not understand the Bible, but the fault is not God’s</a:t>
            </a:r>
            <a:r>
              <a:rPr lang="en-US" dirty="0">
                <a:solidFill>
                  <a:schemeClr val="tx1"/>
                </a:solidFill>
              </a:rPr>
              <a:t>. </a:t>
            </a:r>
            <a:r>
              <a:rPr lang="en-US" u="sng" dirty="0">
                <a:solidFill>
                  <a:schemeClr val="tx1"/>
                </a:solidFill>
                <a:effectLst>
                  <a:outerShdw blurRad="38100" dist="38100" dir="2700000" algn="tl">
                    <a:srgbClr val="000000">
                      <a:alpha val="43137"/>
                    </a:srgbClr>
                  </a:outerShdw>
                </a:effectLst>
              </a:rPr>
              <a:t>Matthew 13:14-15</a:t>
            </a:r>
            <a:endParaRPr lang="en-US" dirty="0"/>
          </a:p>
          <a:p>
            <a:pPr fontAlgn="auto">
              <a:spcAft>
                <a:spcPts val="0"/>
              </a:spcAft>
              <a:buFont typeface="Wingdings" pitchFamily="2" charset="2"/>
              <a:buNone/>
              <a:defRPr/>
            </a:pPr>
            <a:r>
              <a:rPr lang="en-US" dirty="0"/>
              <a:t>3. Do not let Satan blind you through unbelief.</a:t>
            </a:r>
          </a:p>
          <a:p>
            <a:pPr algn="ctr" fontAlgn="auto">
              <a:spcAft>
                <a:spcPts val="0"/>
              </a:spcAft>
              <a:buFont typeface="Wingdings" pitchFamily="2" charset="2"/>
              <a:buNone/>
              <a:defRPr/>
            </a:pPr>
            <a:r>
              <a:rPr lang="en-US" i="1" dirty="0"/>
              <a:t>“… in whose case the god of this world has blinded the minds of the unbelieving so that they might not see the light of the gospel of the glory of Christ, who is the image of God.”</a:t>
            </a:r>
            <a:br>
              <a:rPr lang="en-US" dirty="0"/>
            </a:br>
            <a:r>
              <a:rPr lang="en-US" sz="3500" b="1" dirty="0"/>
              <a:t>(2 Corinthians 4:4)</a:t>
            </a:r>
            <a:endParaRPr lang="en-US" sz="35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2" end="2"/>
                                            </p:txEl>
                                          </p:spTgt>
                                        </p:tgtEl>
                                        <p:attrNameLst>
                                          <p:attrName>style.visibility</p:attrName>
                                        </p:attrNameLst>
                                      </p:cBhvr>
                                      <p:to>
                                        <p:strVal val="visible"/>
                                      </p:to>
                                    </p:set>
                                    <p:animEffect transition="in" filter="fade">
                                      <p:cBhvr>
                                        <p:cTn id="21" dur="1000"/>
                                        <p:tgtEl>
                                          <p:spTgt spid="14339">
                                            <p:txEl>
                                              <p:pRg st="2" end="2"/>
                                            </p:txEl>
                                          </p:spTgt>
                                        </p:tgtEl>
                                      </p:cBhvr>
                                    </p:animEffect>
                                    <p:anim calcmode="lin" valueType="num">
                                      <p:cBhvr>
                                        <p:cTn id="2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4339">
                                            <p:txEl>
                                              <p:pRg st="3" end="3"/>
                                            </p:txEl>
                                          </p:spTgt>
                                        </p:tgtEl>
                                        <p:attrNameLst>
                                          <p:attrName>style.visibility</p:attrName>
                                        </p:attrNameLst>
                                      </p:cBhvr>
                                      <p:to>
                                        <p:strVal val="visible"/>
                                      </p:to>
                                    </p:set>
                                    <p:animEffect transition="in" filter="fade">
                                      <p:cBhvr>
                                        <p:cTn id="26" dur="1000"/>
                                        <p:tgtEl>
                                          <p:spTgt spid="14339">
                                            <p:txEl>
                                              <p:pRg st="3" end="3"/>
                                            </p:txEl>
                                          </p:spTgt>
                                        </p:tgtEl>
                                      </p:cBhvr>
                                    </p:animEffect>
                                    <p:anim calcmode="lin" valueType="num">
                                      <p:cBhvr>
                                        <p:cTn id="27"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a:extLst>
              <a:ext uri="{FF2B5EF4-FFF2-40B4-BE49-F238E27FC236}">
                <a16:creationId xmlns:a16="http://schemas.microsoft.com/office/drawing/2014/main" id="{D1489EC9-13AE-84E1-20D1-F9804A054A4A}"/>
              </a:ext>
            </a:extLst>
          </p:cNvPr>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7411" name="Rectangle 3">
            <a:extLst>
              <a:ext uri="{FF2B5EF4-FFF2-40B4-BE49-F238E27FC236}">
                <a16:creationId xmlns:a16="http://schemas.microsoft.com/office/drawing/2014/main" id="{4C37BCFD-C519-7CE5-8AE7-2DFF8F8331E6}"/>
              </a:ext>
            </a:extLst>
          </p:cNvPr>
          <p:cNvSpPr>
            <a:spLocks noChangeArrowheads="1"/>
          </p:cNvSpPr>
          <p:nvPr/>
        </p:nvSpPr>
        <p:spPr bwMode="auto">
          <a:xfrm rot="5400000">
            <a:off x="4305300" y="-4305300"/>
            <a:ext cx="533400" cy="9144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pic>
        <p:nvPicPr>
          <p:cNvPr id="17412" name="Picture 4" descr="S3010015">
            <a:extLst>
              <a:ext uri="{FF2B5EF4-FFF2-40B4-BE49-F238E27FC236}">
                <a16:creationId xmlns:a16="http://schemas.microsoft.com/office/drawing/2014/main" id="{F76A9B70-0520-BB32-3FF7-2C45D284341D}"/>
              </a:ext>
            </a:extLst>
          </p:cNvPr>
          <p:cNvPicPr>
            <a:picLocks noChangeAspect="1" noChangeArrowheads="1"/>
          </p:cNvPicPr>
          <p:nvPr/>
        </p:nvPicPr>
        <p:blipFill>
          <a:blip r:embed="rId3">
            <a:lum bright="32000" contrast="-42000"/>
            <a:extLst>
              <a:ext uri="{28A0092B-C50C-407E-A947-70E740481C1C}">
                <a14:useLocalDpi xmlns:a14="http://schemas.microsoft.com/office/drawing/2010/main" val="0"/>
              </a:ext>
            </a:extLst>
          </a:blip>
          <a:srcRect/>
          <a:stretch>
            <a:fillRect/>
          </a:stretch>
        </p:blipFill>
        <p:spPr bwMode="auto">
          <a:xfrm>
            <a:off x="685800" y="838200"/>
            <a:ext cx="7772400" cy="575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0" name="Text Box 6">
            <a:extLst>
              <a:ext uri="{FF2B5EF4-FFF2-40B4-BE49-F238E27FC236}">
                <a16:creationId xmlns:a16="http://schemas.microsoft.com/office/drawing/2014/main" id="{15C8EABE-B04E-5D91-4267-E26415586EF6}"/>
              </a:ext>
            </a:extLst>
          </p:cNvPr>
          <p:cNvSpPr txBox="1">
            <a:spLocks noChangeArrowheads="1"/>
          </p:cNvSpPr>
          <p:nvPr/>
        </p:nvSpPr>
        <p:spPr bwMode="auto">
          <a:xfrm>
            <a:off x="0" y="65532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eaLnBrk="0" hangingPunct="0">
              <a:spcBef>
                <a:spcPct val="50000"/>
              </a:spcBef>
              <a:defRPr/>
            </a:pPr>
            <a:endParaRPr lang="en-US" sz="1400">
              <a:solidFill>
                <a:schemeClr val="bg1"/>
              </a:solidFill>
              <a:cs typeface="+mn-cs"/>
            </a:endParaRPr>
          </a:p>
        </p:txBody>
      </p:sp>
      <p:sp>
        <p:nvSpPr>
          <p:cNvPr id="17414" name="Rectangle 7">
            <a:extLst>
              <a:ext uri="{FF2B5EF4-FFF2-40B4-BE49-F238E27FC236}">
                <a16:creationId xmlns:a16="http://schemas.microsoft.com/office/drawing/2014/main" id="{54556BC3-E432-479D-EEA0-1B89510E95DA}"/>
              </a:ext>
            </a:extLst>
          </p:cNvPr>
          <p:cNvSpPr>
            <a:spLocks noChangeArrowheads="1"/>
          </p:cNvSpPr>
          <p:nvPr/>
        </p:nvSpPr>
        <p:spPr bwMode="auto">
          <a:xfrm>
            <a:off x="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17415" name="Rectangle 8">
            <a:extLst>
              <a:ext uri="{FF2B5EF4-FFF2-40B4-BE49-F238E27FC236}">
                <a16:creationId xmlns:a16="http://schemas.microsoft.com/office/drawing/2014/main" id="{40139C86-9E5A-A6F0-C971-C8AB572E3D83}"/>
              </a:ext>
            </a:extLst>
          </p:cNvPr>
          <p:cNvSpPr>
            <a:spLocks noChangeArrowheads="1"/>
          </p:cNvSpPr>
          <p:nvPr/>
        </p:nvSpPr>
        <p:spPr bwMode="auto">
          <a:xfrm>
            <a:off x="8458200" y="838200"/>
            <a:ext cx="685800" cy="571500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lvl1pPr eaLnBrk="0" hangingPunct="0">
              <a:defRPr>
                <a:solidFill>
                  <a:schemeClr val="tx1"/>
                </a:solidFill>
                <a:latin typeface="Garamond" panose="02020404030301010803" pitchFamily="18" charset="0"/>
              </a:defRPr>
            </a:lvl1pPr>
            <a:lvl2pPr marL="742950" indent="-285750" eaLnBrk="0" hangingPunct="0">
              <a:defRPr>
                <a:solidFill>
                  <a:schemeClr val="tx1"/>
                </a:solidFill>
                <a:latin typeface="Garamond" panose="02020404030301010803" pitchFamily="18" charset="0"/>
              </a:defRPr>
            </a:lvl2pPr>
            <a:lvl3pPr marL="1143000" indent="-228600" eaLnBrk="0" hangingPunct="0">
              <a:defRPr>
                <a:solidFill>
                  <a:schemeClr val="tx1"/>
                </a:solidFill>
                <a:latin typeface="Garamond" panose="02020404030301010803" pitchFamily="18" charset="0"/>
              </a:defRPr>
            </a:lvl3pPr>
            <a:lvl4pPr marL="1600200" indent="-228600" eaLnBrk="0" hangingPunct="0">
              <a:defRPr>
                <a:solidFill>
                  <a:schemeClr val="tx1"/>
                </a:solidFill>
                <a:latin typeface="Garamond" panose="02020404030301010803" pitchFamily="18" charset="0"/>
              </a:defRPr>
            </a:lvl4pPr>
            <a:lvl5pPr marL="2057400" indent="-228600" eaLnBrk="0" hangingPunct="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p>
        </p:txBody>
      </p:sp>
      <p:sp>
        <p:nvSpPr>
          <p:cNvPr id="88073" name="Text Box 9">
            <a:extLst>
              <a:ext uri="{FF2B5EF4-FFF2-40B4-BE49-F238E27FC236}">
                <a16:creationId xmlns:a16="http://schemas.microsoft.com/office/drawing/2014/main" id="{BC0B10A0-8FA5-D2A2-549B-4F6EEAF7E802}"/>
              </a:ext>
            </a:extLst>
          </p:cNvPr>
          <p:cNvSpPr txBox="1">
            <a:spLocks noChangeArrowheads="1"/>
          </p:cNvSpPr>
          <p:nvPr/>
        </p:nvSpPr>
        <p:spPr bwMode="auto">
          <a:xfrm>
            <a:off x="685800" y="2057400"/>
            <a:ext cx="7772400" cy="1569660"/>
          </a:xfrm>
          <a:prstGeom prst="rect">
            <a:avLst/>
          </a:prstGeom>
          <a:gradFill rotWithShape="1">
            <a:gsLst>
              <a:gs pos="0">
                <a:schemeClr val="accent2">
                  <a:alpha val="52000"/>
                </a:schemeClr>
              </a:gs>
              <a:gs pos="100000">
                <a:schemeClr val="accent2">
                  <a:gamma/>
                  <a:shade val="46275"/>
                  <a:invGamma/>
                  <a:alpha val="52000"/>
                </a:schemeClr>
              </a:gs>
            </a:gsLst>
            <a:lin ang="5400000" scaled="1"/>
          </a:gradFill>
          <a:ln w="9525" algn="ctr">
            <a:noFill/>
            <a:miter lim="800000"/>
            <a:headEnd/>
            <a:tailEnd/>
          </a:ln>
          <a:effectLst/>
        </p:spPr>
        <p:txBody>
          <a:bodyPr wrap="square">
            <a:spAutoFit/>
          </a:bodyPr>
          <a:lstStyle/>
          <a:p>
            <a:pPr algn="ctr" eaLnBrk="0" hangingPunct="0">
              <a:defRPr/>
            </a:pPr>
            <a:r>
              <a:rPr lang="es-ES" sz="4800" b="1" dirty="0" err="1">
                <a:effectLst>
                  <a:outerShdw blurRad="38100" dist="38100" dir="2700000" algn="tl">
                    <a:srgbClr val="000000"/>
                  </a:outerShdw>
                </a:effectLst>
                <a:latin typeface="Papyrus" pitchFamily="66" charset="0"/>
                <a:cs typeface="+mn-cs"/>
              </a:rPr>
              <a:t>Let</a:t>
            </a:r>
            <a:r>
              <a:rPr lang="es-ES" sz="4800" b="1" dirty="0">
                <a:effectLst>
                  <a:outerShdw blurRad="38100" dist="38100" dir="2700000" algn="tl">
                    <a:srgbClr val="000000"/>
                  </a:outerShdw>
                </a:effectLst>
                <a:latin typeface="Papyrus" pitchFamily="66" charset="0"/>
                <a:cs typeface="+mn-cs"/>
              </a:rPr>
              <a:t> The </a:t>
            </a:r>
            <a:r>
              <a:rPr lang="es-ES" sz="4800" b="1" dirty="0" err="1">
                <a:effectLst>
                  <a:outerShdw blurRad="38100" dist="38100" dir="2700000" algn="tl">
                    <a:srgbClr val="000000"/>
                  </a:outerShdw>
                </a:effectLst>
                <a:latin typeface="Papyrus" pitchFamily="66" charset="0"/>
                <a:cs typeface="+mn-cs"/>
              </a:rPr>
              <a:t>Bible</a:t>
            </a:r>
            <a:br>
              <a:rPr lang="es-ES" sz="4800" b="1" dirty="0">
                <a:effectLst>
                  <a:outerShdw blurRad="38100" dist="38100" dir="2700000" algn="tl">
                    <a:srgbClr val="000000"/>
                  </a:outerShdw>
                </a:effectLst>
                <a:latin typeface="Papyrus" pitchFamily="66" charset="0"/>
                <a:cs typeface="+mn-cs"/>
              </a:rPr>
            </a:br>
            <a:r>
              <a:rPr lang="es-ES" sz="4800" b="1" dirty="0" err="1">
                <a:effectLst>
                  <a:outerShdw blurRad="38100" dist="38100" dir="2700000" algn="tl">
                    <a:srgbClr val="000000"/>
                  </a:outerShdw>
                </a:effectLst>
                <a:latin typeface="Papyrus" pitchFamily="66" charset="0"/>
                <a:cs typeface="+mn-cs"/>
              </a:rPr>
              <a:t>Interpret</a:t>
            </a:r>
            <a:r>
              <a:rPr lang="es-ES" sz="4800" b="1" dirty="0">
                <a:effectLst>
                  <a:outerShdw blurRad="38100" dist="38100" dir="2700000" algn="tl">
                    <a:srgbClr val="000000"/>
                  </a:outerShdw>
                </a:effectLst>
                <a:latin typeface="Papyrus" pitchFamily="66" charset="0"/>
                <a:cs typeface="+mn-cs"/>
              </a:rPr>
              <a:t> </a:t>
            </a:r>
            <a:r>
              <a:rPr lang="es-ES" sz="4800" b="1" dirty="0" err="1">
                <a:effectLst>
                  <a:outerShdw blurRad="38100" dist="38100" dir="2700000" algn="tl">
                    <a:srgbClr val="000000"/>
                  </a:outerShdw>
                </a:effectLst>
                <a:latin typeface="Papyrus" pitchFamily="66" charset="0"/>
                <a:cs typeface="+mn-cs"/>
              </a:rPr>
              <a:t>Itself</a:t>
            </a:r>
            <a:endParaRPr lang="es-ES" sz="4800" b="1" dirty="0">
              <a:effectLst>
                <a:outerShdw blurRad="38100" dist="38100" dir="2700000" algn="tl">
                  <a:srgbClr val="000000"/>
                </a:outerShdw>
              </a:effectLst>
              <a:latin typeface="Papyrus" pitchFamily="66" charset="0"/>
              <a:cs typeface="+mn-cs"/>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839</TotalTime>
  <Words>6467</Words>
  <Application>Microsoft Office PowerPoint</Application>
  <PresentationFormat>On-screen Show (4:3)</PresentationFormat>
  <Paragraphs>283</Paragraphs>
  <Slides>21</Slides>
  <Notes>16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21</vt:i4>
      </vt:variant>
    </vt:vector>
  </HeadingPairs>
  <TitlesOfParts>
    <vt:vector size="33" baseType="lpstr">
      <vt:lpstr>Arial</vt:lpstr>
      <vt:lpstr>Calibri</vt:lpstr>
      <vt:lpstr>Franklin Gothic Book</vt:lpstr>
      <vt:lpstr>Franklin Gothic Medium</vt:lpstr>
      <vt:lpstr>Garamond</vt:lpstr>
      <vt:lpstr>Monotype Sorts</vt:lpstr>
      <vt:lpstr>Papyrus</vt:lpstr>
      <vt:lpstr>system-ui</vt:lpstr>
      <vt:lpstr>Times New Roman</vt:lpstr>
      <vt:lpstr>Wingdings</vt:lpstr>
      <vt:lpstr>Wingdings 2</vt:lpstr>
      <vt:lpstr>Trek</vt:lpstr>
      <vt:lpstr>PowerPoint Presentation</vt:lpstr>
      <vt:lpstr>PowerPoint Presentation</vt:lpstr>
      <vt:lpstr>PowerPoint Presentation</vt:lpstr>
      <vt:lpstr>Study All The Bible Says On Any Given Subject.</vt:lpstr>
      <vt:lpstr> Do Not Study To Justify Yourself.</vt:lpstr>
      <vt:lpstr>PowerPoint Presentation</vt:lpstr>
      <vt:lpstr> Let The Bible Mean What It Says.</vt:lpstr>
      <vt:lpstr>Do Not Let Prejudice Blind You.</vt:lpstr>
      <vt:lpstr>PowerPoint Presentation</vt:lpstr>
      <vt:lpstr>Understand Difficult Passages  In The Light Of Clear Passages.</vt:lpstr>
      <vt:lpstr>Do Not Worship  The “Idols” Of The Devil.</vt:lpstr>
      <vt:lpstr>PowerPoint Presentation</vt:lpstr>
      <vt:lpstr>PowerPoint Presentation</vt:lpstr>
      <vt:lpstr>Buy Truth and Do Not Sell It.</vt:lpstr>
      <vt:lpstr>Where to find Truth?</vt:lpstr>
      <vt:lpstr>Do Not Presume God Will Accept Anything Else.</vt:lpstr>
      <vt:lpstr>Do Not Presume God Will Accept Anything Else.</vt:lpstr>
      <vt:lpstr>PowerPoint Presentation</vt:lpstr>
      <vt:lpstr>Why Don’t All Obey It?</vt:lpstr>
      <vt:lpstr>Conclusion:</vt:lpstr>
      <vt:lpstr>Conclusion:</vt:lpstr>
    </vt:vector>
  </TitlesOfParts>
  <Company>Fifth Street East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Accurately Handling The Word Of Truth</dc:title>
  <dc:creator>Randy Childs; Micky Galloway</dc:creator>
  <cp:lastModifiedBy>Richard Lidh</cp:lastModifiedBy>
  <cp:revision>48</cp:revision>
  <cp:lastPrinted>2025-02-09T04:24:09Z</cp:lastPrinted>
  <dcterms:created xsi:type="dcterms:W3CDTF">2005-05-29T15:40:23Z</dcterms:created>
  <dcterms:modified xsi:type="dcterms:W3CDTF">2025-02-15T01:47:53Z</dcterms:modified>
</cp:coreProperties>
</file>